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6AC8B-71FC-D84E-AFC7-12FD177DD07A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29B29-0B8B-FD42-9BFF-2995CB7646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13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1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1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1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1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1.xml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Историческая спортивная драма · 2026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Битва моторов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56032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Фильм Ильи Маланина о рождении российского автопрома</a:t>
            </a:r>
            <a:endParaRPr lang="en-US" sz="20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200400"/>
            <a:ext cx="3931920" cy="1572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 фильме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 </a:t>
            </a:r>
            <a:r>
              <a:rPr lang="en-US" sz="3400" b="1" dirty="0" err="1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фильме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Страна и год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3566160" y="17373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Россия, 2026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2402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Жанр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3566160" y="224028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Драма, спорт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269748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74320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Режиссёр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7432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Илья Маланин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320040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32461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Длительность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324612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ч. 23 мин.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370332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7490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Премьера в прокате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3566160" y="374904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октября 2026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48640" y="420624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8640" y="42519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Продюсерская компания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3566160" y="42519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«Централ Партнершип»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48640" y="4709160"/>
            <a:ext cx="8046720" cy="0"/>
          </a:xfrm>
          <a:prstGeom prst="line">
            <a:avLst/>
          </a:prstGeom>
          <a:noFill/>
          <a:ln w="12700">
            <a:solidFill>
              <a:srgbClr val="D6CDB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Эпоха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 заре автопрома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D938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1908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4206240" y="21031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3E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Автомобиль — дорогая игрушка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206240" y="2788920"/>
            <a:ext cx="4389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Состоятельные люди ездят на европейских машинах, а российское автомобилестроение только пробует конкурировать с ними.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Сюжет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Три шага истории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Идея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Автолюбитель Андрей Нагель мечтает о российском автомобиле, способном соперничать с зарубежными.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0708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0708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568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Союз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53568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 находит поддержку у талантливого инженера Дмитрия Бондарева.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06552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6552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412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 Испытание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29412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Вместе они создают «Руссо-Балт» и отправляют его на ралли Монако.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Герои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Андрей Нагель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90906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390906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Кто он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Реальный дореволюционный автомобильный журналист и автогонщик, на чьей истории основан фильм.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86300" y="1920240"/>
            <a:ext cx="390906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86300" y="1920240"/>
            <a:ext cx="390906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1490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в фильме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1490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Энтузиаст и первопроходец отечественного автомобилестроения. Играет Иван Янковский.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Герои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Дмитрий Бондарев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9090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390906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Кто он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Талантливый инженер, который в 1908 году поддерживает Нагеля.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86300" y="1920240"/>
            <a:ext cx="39090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86300" y="1920240"/>
            <a:ext cx="390906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1490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в фильме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1490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Конструктор, создающий вместе с героем серийный автомобиль. Играет Юра Борисов.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Союз героев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Энтузиаст и инженер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749040" cy="228600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Мечта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260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Нагель верит, что Россия может строить собственные машины.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846320" y="1920240"/>
            <a:ext cx="3749040" cy="228600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074920" y="219456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Расчёт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92608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Бондарев превращает идею в работающую конструкцию.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297680" y="256032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938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«Руссо-Балт»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Первый серийный автомобиль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 сюжету фильма это первая российская серийная машина. Автомобили в картине — полноправные герои, но в центре истории всё же судьбы людей.</a:t>
            </a:r>
            <a:endParaRPr lang="en-US" sz="1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2560320"/>
            <a:ext cx="3566160" cy="142646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Ралли Монте-Карло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Главная гонка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9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Петербург → Монако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017520"/>
            <a:ext cx="6858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3E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Заснеженный путь через всю Европу должен доказать: российская машина способна конкурировать с иностранными.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Создатели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Режиссёр Илья Маланин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9090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390906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Режиссура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«Битва моторов» — вторая режиссёрская работа Ильи Маланина.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86300" y="1920240"/>
            <a:ext cx="39090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86300" y="1920240"/>
            <a:ext cx="390906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1490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Основа сюжета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1490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Фильм опирается на реальные события и на историю журналиста и гонщика Андрея Нагеля.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Создатели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Над фильмом работали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90906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390906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Продюсер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Вадим Верещагин, компания «Централ Партнершип».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86300" y="1920240"/>
            <a:ext cx="390906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86300" y="1920240"/>
            <a:ext cx="390906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14900" y="2194560"/>
            <a:ext cx="34518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Старт проекта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4914900" y="2834640"/>
            <a:ext cx="34518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над фильмом началась в декабре 2024 года.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Актёры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Звёздный состав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Иван Янковский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Андрей Нагель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0708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0708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568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Юра Борисов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53568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Дмитрий Бондарев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06552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6552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412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Паулина Андреева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29412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актёрском составе фильма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Производство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Где снимали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2984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252984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Петербург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Основная часть съёмок прошла в Санкт-Петербурге.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07080" y="1920240"/>
            <a:ext cx="252984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07080" y="1920240"/>
            <a:ext cx="252984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568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Черногория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53568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Здесь завершилась одна из частей съёмочного процесса.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065520" y="1920240"/>
            <a:ext cx="2529840" cy="237744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65520" y="1920240"/>
            <a:ext cx="252984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412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Россия и Европа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29412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Съёмки с историческими автомобилями шли в нескольких странах.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Техника на экране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Автомобили эпохи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7490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0574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B52A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6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2004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машин изготовили с нуля специально для фильма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846320" y="1920240"/>
            <a:ext cx="37490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120640" y="2057400"/>
            <a:ext cx="3200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B52A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320040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исторических автомобилей участвовали в съёмках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Идея фильма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про машины, а про судьбы людей и выбор страны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6858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Продюсер Вадим Верещагин подчёркивает: страна выбирала, строить ли собственные автомобили или пользоваться западными.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Жанр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Знакомые каноны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74980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Фильм следует привычной схеме спортивной драмы: талантливые люди, которым мало кто верит, и триумф в финале. Зато зритель ясно понимает, что поставлено на карту в каждой гонке. В прессе его сравнивали с «Ford против Ferrari».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Прокат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Лидер проката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D938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283,3</a:t>
            </a:r>
            <a:endParaRPr lang="en-US" sz="8000" dirty="0"/>
          </a:p>
        </p:txBody>
      </p:sp>
      <p:sp>
        <p:nvSpPr>
          <p:cNvPr id="5" name="Text 3"/>
          <p:cNvSpPr txBox="1"/>
          <p:nvPr/>
        </p:nvSpPr>
        <p:spPr>
          <a:xfrm>
            <a:off x="4206240" y="210312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F3ED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млн рублей за уикенд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206240" y="2788920"/>
            <a:ext cx="4389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Фильм вышел на первое место в российском прокате по данным Kinobusiness.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Критика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Что пишут рецензенты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Красочно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Лихой и яркий исторический байопик с захватывающими гонками.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0708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0708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3568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Романтично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353568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Приключенческая история, хотя почти все герои — реальные люди.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065520" y="1920240"/>
            <a:ext cx="252984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065520" y="1920240"/>
            <a:ext cx="2529840" cy="64008"/>
          </a:xfrm>
          <a:prstGeom prst="rect">
            <a:avLst/>
          </a:prstGeom>
          <a:solidFill>
            <a:srgbClr val="B52A14"/>
          </a:solidFill>
          <a:ln w="12700">
            <a:solidFill>
              <a:srgbClr val="B52A14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4120" y="2194560"/>
            <a:ext cx="2072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Сценарий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6294120" y="2834640"/>
            <a:ext cx="2072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Слабое место картины, по мнению одного из рецензентов.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18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Плюсы и минусы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Итоговый баланс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749040" cy="228600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3749040" cy="64008"/>
          </a:xfrm>
          <a:prstGeom prst="rect">
            <a:avLst/>
          </a:prstGeom>
          <a:solidFill>
            <a:srgbClr val="C9A24B"/>
          </a:solidFill>
          <a:ln w="12700">
            <a:solidFill>
              <a:srgbClr val="C9A24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488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Плюсы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43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Захватывающие гонки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Дуэт Янковского и Борисова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Эпоха и техника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846320" y="1920240"/>
            <a:ext cx="3749040" cy="2286000"/>
          </a:xfrm>
          <a:prstGeom prst="rect">
            <a:avLst/>
          </a:prstGeom>
          <a:solidFill>
            <a:srgbClr val="1F2530"/>
          </a:solidFill>
          <a:ln w="12700">
            <a:solidFill>
              <a:srgbClr val="1F253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46320" y="1920240"/>
            <a:ext cx="3749040" cy="64008"/>
          </a:xfrm>
          <a:prstGeom prst="rect">
            <a:avLst/>
          </a:prstGeom>
          <a:solidFill>
            <a:srgbClr val="D9381E"/>
          </a:solidFill>
          <a:ln w="12700">
            <a:solidFill>
              <a:srgbClr val="D9381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074920" y="21488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3ED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Минусы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274320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Предсказуемая схема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Романтизация событий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AAB2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Слабый сценарий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ED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52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418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История о людях, сделавших невозможное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03120"/>
            <a:ext cx="4572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418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«Битва моторов» напоминает о первых шагах российского автопрома и превращает их в зрелищную спортивную драму.</a:t>
            </a:r>
            <a:endParaRPr lang="en-US" sz="1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640" y="2194560"/>
            <a:ext cx="3566160" cy="142646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4805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F5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Источники: Киноафиша Mail, Афиша, Sobaka.ru, Championat, iPhones.ru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Битва моторов</dc:title>
  <dc:subject>PptxGenJS Presentation</dc:subject>
  <dc:creator>PptxGenJS</dc:creator>
  <cp:lastModifiedBy>Enkhtuul Ayush</cp:lastModifiedBy>
  <cp:revision>2</cp:revision>
  <dcterms:created xsi:type="dcterms:W3CDTF">2026-11-04T04:08:25Z</dcterms:created>
  <dcterms:modified xsi:type="dcterms:W3CDTF">2026-11-04T04:12:36Z</dcterms:modified>
</cp:coreProperties>
</file>