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 /><Relationship Id="rId3" Type="http://schemas.openxmlformats.org/officeDocument/2006/relationships/image" Target="../media/image10.png" /><Relationship Id="rId7" Type="http://schemas.openxmlformats.org/officeDocument/2006/relationships/image" Target="../media/image14.png" /><Relationship Id="rId2" Type="http://schemas.openxmlformats.org/officeDocument/2006/relationships/image" Target="../media/image9.svg" /><Relationship Id="rId1" Type="http://schemas.openxmlformats.org/officeDocument/2006/relationships/image" Target="../media/image8.png" /><Relationship Id="rId6" Type="http://schemas.openxmlformats.org/officeDocument/2006/relationships/image" Target="../media/image13.svg" /><Relationship Id="rId5" Type="http://schemas.openxmlformats.org/officeDocument/2006/relationships/image" Target="../media/image12.png" /><Relationship Id="rId10" Type="http://schemas.openxmlformats.org/officeDocument/2006/relationships/image" Target="../media/image17.svg" /><Relationship Id="rId4" Type="http://schemas.openxmlformats.org/officeDocument/2006/relationships/image" Target="../media/image11.svg" /><Relationship Id="rId9" Type="http://schemas.openxmlformats.org/officeDocument/2006/relationships/image" Target="../media/image16.png" 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 /><Relationship Id="rId3" Type="http://schemas.openxmlformats.org/officeDocument/2006/relationships/image" Target="../media/image10.png" /><Relationship Id="rId7" Type="http://schemas.openxmlformats.org/officeDocument/2006/relationships/image" Target="../media/image14.png" /><Relationship Id="rId2" Type="http://schemas.openxmlformats.org/officeDocument/2006/relationships/image" Target="../media/image9.svg" /><Relationship Id="rId1" Type="http://schemas.openxmlformats.org/officeDocument/2006/relationships/image" Target="../media/image8.png" /><Relationship Id="rId6" Type="http://schemas.openxmlformats.org/officeDocument/2006/relationships/image" Target="../media/image13.svg" /><Relationship Id="rId5" Type="http://schemas.openxmlformats.org/officeDocument/2006/relationships/image" Target="../media/image12.png" /><Relationship Id="rId10" Type="http://schemas.openxmlformats.org/officeDocument/2006/relationships/image" Target="../media/image17.svg" /><Relationship Id="rId4" Type="http://schemas.openxmlformats.org/officeDocument/2006/relationships/image" Target="../media/image11.svg" /><Relationship Id="rId9" Type="http://schemas.openxmlformats.org/officeDocument/2006/relationships/image" Target="../media/image16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9016F-4E94-4E34-91CF-9AE416FAD96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949140D-CCAC-4195-95B0-38DA98D01E52}">
      <dgm:prSet/>
      <dgm:spPr/>
      <dgm:t>
        <a:bodyPr/>
        <a:lstStyle/>
        <a:p>
          <a:r>
            <a:rPr lang="ru-RU"/>
            <a:t>Решетка представляет собой матрицу, основанную на двух ключевых критериях поведения лидера: </a:t>
          </a:r>
          <a:endParaRPr lang="en-US"/>
        </a:p>
      </dgm:t>
    </dgm:pt>
    <dgm:pt modelId="{6F6CE41E-BC91-44EA-BFEF-9094AC49250B}" type="parTrans" cxnId="{BCAEB5EA-92DD-4D8E-95AC-D3198BA0ABE9}">
      <dgm:prSet/>
      <dgm:spPr/>
      <dgm:t>
        <a:bodyPr/>
        <a:lstStyle/>
        <a:p>
          <a:endParaRPr lang="en-US"/>
        </a:p>
      </dgm:t>
    </dgm:pt>
    <dgm:pt modelId="{54D69EEB-17B0-49A5-9899-6E8870934B07}" type="sibTrans" cxnId="{BCAEB5EA-92DD-4D8E-95AC-D3198BA0ABE9}">
      <dgm:prSet/>
      <dgm:spPr/>
      <dgm:t>
        <a:bodyPr/>
        <a:lstStyle/>
        <a:p>
          <a:endParaRPr lang="en-US"/>
        </a:p>
      </dgm:t>
    </dgm:pt>
    <dgm:pt modelId="{85A87CED-330B-467F-9D7E-5CE41C40BF16}">
      <dgm:prSet/>
      <dgm:spPr/>
      <dgm:t>
        <a:bodyPr/>
        <a:lstStyle/>
        <a:p>
          <a:r>
            <a:rPr lang="ru-RU"/>
            <a:t>Забота о производстве (ось X) — ориентация на решение задач, результаты и прибыль.</a:t>
          </a:r>
          <a:endParaRPr lang="en-US"/>
        </a:p>
      </dgm:t>
    </dgm:pt>
    <dgm:pt modelId="{5F03F2A0-963A-462C-AA85-0D73F2AC23CB}" type="parTrans" cxnId="{BB0310BA-E57C-4907-A6AC-3EA14A9CF108}">
      <dgm:prSet/>
      <dgm:spPr/>
      <dgm:t>
        <a:bodyPr/>
        <a:lstStyle/>
        <a:p>
          <a:endParaRPr lang="en-US"/>
        </a:p>
      </dgm:t>
    </dgm:pt>
    <dgm:pt modelId="{EF380BF9-1F73-4CC0-AB60-CDDB14D6AD19}" type="sibTrans" cxnId="{BB0310BA-E57C-4907-A6AC-3EA14A9CF108}">
      <dgm:prSet/>
      <dgm:spPr/>
      <dgm:t>
        <a:bodyPr/>
        <a:lstStyle/>
        <a:p>
          <a:endParaRPr lang="en-US"/>
        </a:p>
      </dgm:t>
    </dgm:pt>
    <dgm:pt modelId="{A22577E1-FF1A-49E5-BDAB-C481DE3D6FC9}">
      <dgm:prSet/>
      <dgm:spPr/>
      <dgm:t>
        <a:bodyPr/>
        <a:lstStyle/>
        <a:p>
          <a:r>
            <a:rPr lang="ru-RU"/>
            <a:t>Забота о людях (ось Y) — внимание к потребностям, интересам и психологическому климату в коллективе.</a:t>
          </a:r>
          <a:endParaRPr lang="en-US"/>
        </a:p>
      </dgm:t>
    </dgm:pt>
    <dgm:pt modelId="{94B55419-4395-488A-AFB0-E03C62164497}" type="parTrans" cxnId="{0A44FC9C-7E13-478B-97A8-5CE565C45EF8}">
      <dgm:prSet/>
      <dgm:spPr/>
      <dgm:t>
        <a:bodyPr/>
        <a:lstStyle/>
        <a:p>
          <a:endParaRPr lang="en-US"/>
        </a:p>
      </dgm:t>
    </dgm:pt>
    <dgm:pt modelId="{C15F43D5-8972-4EE8-A5F3-8CC218B8FDBB}" type="sibTrans" cxnId="{0A44FC9C-7E13-478B-97A8-5CE565C45EF8}">
      <dgm:prSet/>
      <dgm:spPr/>
      <dgm:t>
        <a:bodyPr/>
        <a:lstStyle/>
        <a:p>
          <a:endParaRPr lang="en-US"/>
        </a:p>
      </dgm:t>
    </dgm:pt>
    <dgm:pt modelId="{DD615D8A-547F-5A4D-9C18-3801EB1B9893}" type="pres">
      <dgm:prSet presAssocID="{C049016F-4E94-4E34-91CF-9AE416FAD961}" presName="linear" presStyleCnt="0">
        <dgm:presLayoutVars>
          <dgm:animLvl val="lvl"/>
          <dgm:resizeHandles val="exact"/>
        </dgm:presLayoutVars>
      </dgm:prSet>
      <dgm:spPr/>
    </dgm:pt>
    <dgm:pt modelId="{ECB80C45-BCC2-7849-A7E8-CB9F415A7E6D}" type="pres">
      <dgm:prSet presAssocID="{7949140D-CCAC-4195-95B0-38DA98D01E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052875-DE82-4F4D-9548-709D3118156A}" type="pres">
      <dgm:prSet presAssocID="{54D69EEB-17B0-49A5-9899-6E8870934B07}" presName="spacer" presStyleCnt="0"/>
      <dgm:spPr/>
    </dgm:pt>
    <dgm:pt modelId="{9C841FBF-984E-F64A-9C6D-B2007BCC4848}" type="pres">
      <dgm:prSet presAssocID="{85A87CED-330B-467F-9D7E-5CE41C40BF1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635056C-7428-024C-AB77-550B1948217F}" type="pres">
      <dgm:prSet presAssocID="{EF380BF9-1F73-4CC0-AB60-CDDB14D6AD19}" presName="spacer" presStyleCnt="0"/>
      <dgm:spPr/>
    </dgm:pt>
    <dgm:pt modelId="{92ACB30F-1BE8-E449-BD20-FA68BFCD925A}" type="pres">
      <dgm:prSet presAssocID="{A22577E1-FF1A-49E5-BDAB-C481DE3D6FC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D6A312F-0117-304F-BBCE-551ED78CD7E0}" type="presOf" srcId="{85A87CED-330B-467F-9D7E-5CE41C40BF16}" destId="{9C841FBF-984E-F64A-9C6D-B2007BCC4848}" srcOrd="0" destOrd="0" presId="urn:microsoft.com/office/officeart/2005/8/layout/vList2"/>
    <dgm:cxn modelId="{4654D04B-BE68-F04F-B629-D88C1D8A0771}" type="presOf" srcId="{A22577E1-FF1A-49E5-BDAB-C481DE3D6FC9}" destId="{92ACB30F-1BE8-E449-BD20-FA68BFCD925A}" srcOrd="0" destOrd="0" presId="urn:microsoft.com/office/officeart/2005/8/layout/vList2"/>
    <dgm:cxn modelId="{0A44FC9C-7E13-478B-97A8-5CE565C45EF8}" srcId="{C049016F-4E94-4E34-91CF-9AE416FAD961}" destId="{A22577E1-FF1A-49E5-BDAB-C481DE3D6FC9}" srcOrd="2" destOrd="0" parTransId="{94B55419-4395-488A-AFB0-E03C62164497}" sibTransId="{C15F43D5-8972-4EE8-A5F3-8CC218B8FDBB}"/>
    <dgm:cxn modelId="{3DF054A8-855A-0149-A4C4-877F7EC3798B}" type="presOf" srcId="{7949140D-CCAC-4195-95B0-38DA98D01E52}" destId="{ECB80C45-BCC2-7849-A7E8-CB9F415A7E6D}" srcOrd="0" destOrd="0" presId="urn:microsoft.com/office/officeart/2005/8/layout/vList2"/>
    <dgm:cxn modelId="{BB0310BA-E57C-4907-A6AC-3EA14A9CF108}" srcId="{C049016F-4E94-4E34-91CF-9AE416FAD961}" destId="{85A87CED-330B-467F-9D7E-5CE41C40BF16}" srcOrd="1" destOrd="0" parTransId="{5F03F2A0-963A-462C-AA85-0D73F2AC23CB}" sibTransId="{EF380BF9-1F73-4CC0-AB60-CDDB14D6AD19}"/>
    <dgm:cxn modelId="{6499BED6-6449-CA4F-887E-3CFF07E26045}" type="presOf" srcId="{C049016F-4E94-4E34-91CF-9AE416FAD961}" destId="{DD615D8A-547F-5A4D-9C18-3801EB1B9893}" srcOrd="0" destOrd="0" presId="urn:microsoft.com/office/officeart/2005/8/layout/vList2"/>
    <dgm:cxn modelId="{BCAEB5EA-92DD-4D8E-95AC-D3198BA0ABE9}" srcId="{C049016F-4E94-4E34-91CF-9AE416FAD961}" destId="{7949140D-CCAC-4195-95B0-38DA98D01E52}" srcOrd="0" destOrd="0" parTransId="{6F6CE41E-BC91-44EA-BFEF-9094AC49250B}" sibTransId="{54D69EEB-17B0-49A5-9899-6E8870934B07}"/>
    <dgm:cxn modelId="{DA8672A2-44EE-1246-B6DC-23EC70AE87F9}" type="presParOf" srcId="{DD615D8A-547F-5A4D-9C18-3801EB1B9893}" destId="{ECB80C45-BCC2-7849-A7E8-CB9F415A7E6D}" srcOrd="0" destOrd="0" presId="urn:microsoft.com/office/officeart/2005/8/layout/vList2"/>
    <dgm:cxn modelId="{0E8A0CF4-4369-C24E-8582-8C136F862DE8}" type="presParOf" srcId="{DD615D8A-547F-5A4D-9C18-3801EB1B9893}" destId="{F9052875-DE82-4F4D-9548-709D3118156A}" srcOrd="1" destOrd="0" presId="urn:microsoft.com/office/officeart/2005/8/layout/vList2"/>
    <dgm:cxn modelId="{4FBC27DF-CFF1-8144-A765-BA4960C1D916}" type="presParOf" srcId="{DD615D8A-547F-5A4D-9C18-3801EB1B9893}" destId="{9C841FBF-984E-F64A-9C6D-B2007BCC4848}" srcOrd="2" destOrd="0" presId="urn:microsoft.com/office/officeart/2005/8/layout/vList2"/>
    <dgm:cxn modelId="{65D92061-9FEA-244D-9F7D-7BB2E4E9F296}" type="presParOf" srcId="{DD615D8A-547F-5A4D-9C18-3801EB1B9893}" destId="{6635056C-7428-024C-AB77-550B1948217F}" srcOrd="3" destOrd="0" presId="urn:microsoft.com/office/officeart/2005/8/layout/vList2"/>
    <dgm:cxn modelId="{1A7388A3-A37B-F646-98EC-557DF9B10A2F}" type="presParOf" srcId="{DD615D8A-547F-5A4D-9C18-3801EB1B9893}" destId="{92ACB30F-1BE8-E449-BD20-FA68BFCD92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0A8ED-BD57-4A33-A06C-4BC3384FB9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E290AE-48C9-40AE-BDC2-83DB5C3A90FC}">
      <dgm:prSet/>
      <dgm:spPr/>
      <dgm:t>
        <a:bodyPr/>
        <a:lstStyle/>
        <a:p>
          <a:r>
            <a:rPr lang="ru-RU"/>
            <a:t>Факультет: Высшая школа печати и медиатехнологий</a:t>
          </a:r>
          <a:endParaRPr lang="en-US"/>
        </a:p>
      </dgm:t>
    </dgm:pt>
    <dgm:pt modelId="{B8332D81-33A1-4994-90D3-074DC6803342}" type="parTrans" cxnId="{825C65DC-3383-4FB5-8A11-3DA0B55F9CC9}">
      <dgm:prSet/>
      <dgm:spPr/>
      <dgm:t>
        <a:bodyPr/>
        <a:lstStyle/>
        <a:p>
          <a:endParaRPr lang="en-US"/>
        </a:p>
      </dgm:t>
    </dgm:pt>
    <dgm:pt modelId="{7646BE38-34AC-47CC-9925-B3D7C5DD6B38}" type="sibTrans" cxnId="{825C65DC-3383-4FB5-8A11-3DA0B55F9CC9}">
      <dgm:prSet/>
      <dgm:spPr/>
      <dgm:t>
        <a:bodyPr/>
        <a:lstStyle/>
        <a:p>
          <a:endParaRPr lang="en-US"/>
        </a:p>
      </dgm:t>
    </dgm:pt>
    <dgm:pt modelId="{54820169-08D9-4F30-A2FC-11AB79C5FDF7}">
      <dgm:prSet/>
      <dgm:spPr/>
      <dgm:t>
        <a:bodyPr/>
        <a:lstStyle/>
        <a:p>
          <a:r>
            <a:rPr lang="ru-RU"/>
            <a:t>Группа: 1-МГ-30</a:t>
          </a:r>
          <a:endParaRPr lang="en-US"/>
        </a:p>
      </dgm:t>
    </dgm:pt>
    <dgm:pt modelId="{0CE278DC-75C8-4211-ABB0-1B50AE129CAA}" type="parTrans" cxnId="{09F187D0-CE5C-4310-8DEA-8E848393181A}">
      <dgm:prSet/>
      <dgm:spPr/>
      <dgm:t>
        <a:bodyPr/>
        <a:lstStyle/>
        <a:p>
          <a:endParaRPr lang="en-US"/>
        </a:p>
      </dgm:t>
    </dgm:pt>
    <dgm:pt modelId="{57FB987A-04B2-4F9A-8E39-D629EACA77D7}" type="sibTrans" cxnId="{09F187D0-CE5C-4310-8DEA-8E848393181A}">
      <dgm:prSet/>
      <dgm:spPr/>
      <dgm:t>
        <a:bodyPr/>
        <a:lstStyle/>
        <a:p>
          <a:endParaRPr lang="en-US"/>
        </a:p>
      </dgm:t>
    </dgm:pt>
    <dgm:pt modelId="{5ECC1F27-7569-41AB-A01E-A40FA546194D}">
      <dgm:prSet/>
      <dgm:spPr/>
      <dgm:t>
        <a:bodyPr/>
        <a:lstStyle/>
        <a:p>
          <a:r>
            <a:rPr lang="ru-RU"/>
            <a:t>Магистратур: А.Энхтуул</a:t>
          </a:r>
          <a:endParaRPr lang="en-US"/>
        </a:p>
      </dgm:t>
    </dgm:pt>
    <dgm:pt modelId="{15E70B6A-23C1-45A4-9501-0CF0F67984E4}" type="parTrans" cxnId="{7E81C499-09E7-4365-AABE-DF0A4FD0D1A3}">
      <dgm:prSet/>
      <dgm:spPr/>
      <dgm:t>
        <a:bodyPr/>
        <a:lstStyle/>
        <a:p>
          <a:endParaRPr lang="en-US"/>
        </a:p>
      </dgm:t>
    </dgm:pt>
    <dgm:pt modelId="{90272817-FC18-46FE-A6D6-19C74A58FDB1}" type="sibTrans" cxnId="{7E81C499-09E7-4365-AABE-DF0A4FD0D1A3}">
      <dgm:prSet/>
      <dgm:spPr/>
      <dgm:t>
        <a:bodyPr/>
        <a:lstStyle/>
        <a:p>
          <a:endParaRPr lang="en-US"/>
        </a:p>
      </dgm:t>
    </dgm:pt>
    <dgm:pt modelId="{80C5925D-43D6-4716-9172-D39090BEF954}">
      <dgm:prSet/>
      <dgm:spPr/>
      <dgm:t>
        <a:bodyPr/>
        <a:lstStyle/>
        <a:p>
          <a:r>
            <a:rPr lang="ru-RU"/>
            <a:t>Занятия: Планирование карьеры и основы лидерства</a:t>
          </a:r>
          <a:endParaRPr lang="en-US"/>
        </a:p>
      </dgm:t>
    </dgm:pt>
    <dgm:pt modelId="{86B1F36C-E25B-4FB8-8D49-93A69964B6C9}" type="parTrans" cxnId="{1BA414A0-D2F5-44E0-B10A-F1A654C4A537}">
      <dgm:prSet/>
      <dgm:spPr/>
      <dgm:t>
        <a:bodyPr/>
        <a:lstStyle/>
        <a:p>
          <a:endParaRPr lang="en-US"/>
        </a:p>
      </dgm:t>
    </dgm:pt>
    <dgm:pt modelId="{E5BE33C3-6121-4CE9-8EC2-FCE412E1FBC4}" type="sibTrans" cxnId="{1BA414A0-D2F5-44E0-B10A-F1A654C4A537}">
      <dgm:prSet/>
      <dgm:spPr/>
      <dgm:t>
        <a:bodyPr/>
        <a:lstStyle/>
        <a:p>
          <a:endParaRPr lang="en-US"/>
        </a:p>
      </dgm:t>
    </dgm:pt>
    <dgm:pt modelId="{1955D947-DBC7-4356-8520-0D2382DAF375}">
      <dgm:prSet/>
      <dgm:spPr/>
      <dgm:t>
        <a:bodyPr/>
        <a:lstStyle/>
        <a:p>
          <a:r>
            <a:rPr lang="ru-RU"/>
            <a:t>Преподователь: Саврилова Н.С.</a:t>
          </a:r>
          <a:endParaRPr lang="en-US"/>
        </a:p>
      </dgm:t>
    </dgm:pt>
    <dgm:pt modelId="{DBEF6806-DAF3-4875-86A7-B85FAF2C8CBD}" type="parTrans" cxnId="{70D62ED0-526E-4FB4-BF72-364CAA18D9D1}">
      <dgm:prSet/>
      <dgm:spPr/>
      <dgm:t>
        <a:bodyPr/>
        <a:lstStyle/>
        <a:p>
          <a:endParaRPr lang="en-US"/>
        </a:p>
      </dgm:t>
    </dgm:pt>
    <dgm:pt modelId="{8B0467B1-D5B9-4F7A-B212-5C94F839F60F}" type="sibTrans" cxnId="{70D62ED0-526E-4FB4-BF72-364CAA18D9D1}">
      <dgm:prSet/>
      <dgm:spPr/>
      <dgm:t>
        <a:bodyPr/>
        <a:lstStyle/>
        <a:p>
          <a:endParaRPr lang="en-US"/>
        </a:p>
      </dgm:t>
    </dgm:pt>
    <dgm:pt modelId="{8E6DA25D-E090-4E17-AFAB-05CB18C8D418}" type="pres">
      <dgm:prSet presAssocID="{5600A8ED-BD57-4A33-A06C-4BC3384FB910}" presName="root" presStyleCnt="0">
        <dgm:presLayoutVars>
          <dgm:dir/>
          <dgm:resizeHandles val="exact"/>
        </dgm:presLayoutVars>
      </dgm:prSet>
      <dgm:spPr/>
    </dgm:pt>
    <dgm:pt modelId="{E352AFFF-D130-46D7-A542-3C316C99F1B9}" type="pres">
      <dgm:prSet presAssocID="{3CE290AE-48C9-40AE-BDC2-83DB5C3A90FC}" presName="compNode" presStyleCnt="0"/>
      <dgm:spPr/>
    </dgm:pt>
    <dgm:pt modelId="{64892D1D-53B0-4AC3-A41E-D4B24FE01279}" type="pres">
      <dgm:prSet presAssocID="{3CE290AE-48C9-40AE-BDC2-83DB5C3A90FC}" presName="bgRect" presStyleLbl="bgShp" presStyleIdx="0" presStyleCnt="5"/>
      <dgm:spPr/>
    </dgm:pt>
    <dgm:pt modelId="{13AE36F7-3E71-47F8-9C24-A83DF9D4E6D5}" type="pres">
      <dgm:prSet presAssocID="{3CE290AE-48C9-40AE-BDC2-83DB5C3A90F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E1DD12D5-F3FE-4C0C-938E-BAD90630E7E9}" type="pres">
      <dgm:prSet presAssocID="{3CE290AE-48C9-40AE-BDC2-83DB5C3A90FC}" presName="spaceRect" presStyleCnt="0"/>
      <dgm:spPr/>
    </dgm:pt>
    <dgm:pt modelId="{EAF60C28-69BC-405C-BB84-F067E93193BB}" type="pres">
      <dgm:prSet presAssocID="{3CE290AE-48C9-40AE-BDC2-83DB5C3A90FC}" presName="parTx" presStyleLbl="revTx" presStyleIdx="0" presStyleCnt="5">
        <dgm:presLayoutVars>
          <dgm:chMax val="0"/>
          <dgm:chPref val="0"/>
        </dgm:presLayoutVars>
      </dgm:prSet>
      <dgm:spPr/>
    </dgm:pt>
    <dgm:pt modelId="{0D1D2CA7-AD9D-4750-BD18-444EE1B0B161}" type="pres">
      <dgm:prSet presAssocID="{7646BE38-34AC-47CC-9925-B3D7C5DD6B38}" presName="sibTrans" presStyleCnt="0"/>
      <dgm:spPr/>
    </dgm:pt>
    <dgm:pt modelId="{08001CC0-4D93-4B23-8628-D0FB6F00EAC4}" type="pres">
      <dgm:prSet presAssocID="{54820169-08D9-4F30-A2FC-11AB79C5FDF7}" presName="compNode" presStyleCnt="0"/>
      <dgm:spPr/>
    </dgm:pt>
    <dgm:pt modelId="{1BFEB6A0-B1AB-4D76-883A-3CE65F6D25A7}" type="pres">
      <dgm:prSet presAssocID="{54820169-08D9-4F30-A2FC-11AB79C5FDF7}" presName="bgRect" presStyleLbl="bgShp" presStyleIdx="1" presStyleCnt="5"/>
      <dgm:spPr/>
    </dgm:pt>
    <dgm:pt modelId="{5E26400F-6EE0-407D-9838-8B0BA8B68FC8}" type="pres">
      <dgm:prSet presAssocID="{54820169-08D9-4F30-A2FC-11AB79C5FDF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3C46C18-EACA-4B44-953D-D0541495114A}" type="pres">
      <dgm:prSet presAssocID="{54820169-08D9-4F30-A2FC-11AB79C5FDF7}" presName="spaceRect" presStyleCnt="0"/>
      <dgm:spPr/>
    </dgm:pt>
    <dgm:pt modelId="{C7179102-577F-4EC1-8799-5DC20C393732}" type="pres">
      <dgm:prSet presAssocID="{54820169-08D9-4F30-A2FC-11AB79C5FDF7}" presName="parTx" presStyleLbl="revTx" presStyleIdx="1" presStyleCnt="5">
        <dgm:presLayoutVars>
          <dgm:chMax val="0"/>
          <dgm:chPref val="0"/>
        </dgm:presLayoutVars>
      </dgm:prSet>
      <dgm:spPr/>
    </dgm:pt>
    <dgm:pt modelId="{7E55934A-FF12-4150-846C-9DB68EDDBE94}" type="pres">
      <dgm:prSet presAssocID="{57FB987A-04B2-4F9A-8E39-D629EACA77D7}" presName="sibTrans" presStyleCnt="0"/>
      <dgm:spPr/>
    </dgm:pt>
    <dgm:pt modelId="{58538390-8F4D-46A2-A126-1098BB3FDF54}" type="pres">
      <dgm:prSet presAssocID="{5ECC1F27-7569-41AB-A01E-A40FA546194D}" presName="compNode" presStyleCnt="0"/>
      <dgm:spPr/>
    </dgm:pt>
    <dgm:pt modelId="{1339AB61-236C-48D1-AFC9-6E2AC907F7CB}" type="pres">
      <dgm:prSet presAssocID="{5ECC1F27-7569-41AB-A01E-A40FA546194D}" presName="bgRect" presStyleLbl="bgShp" presStyleIdx="2" presStyleCnt="5"/>
      <dgm:spPr/>
    </dgm:pt>
    <dgm:pt modelId="{DB20B264-6033-4A57-A149-1DCE62176524}" type="pres">
      <dgm:prSet presAssocID="{5ECC1F27-7569-41AB-A01E-A40FA546194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90874A9E-D724-4621-B152-456DA5405EB0}" type="pres">
      <dgm:prSet presAssocID="{5ECC1F27-7569-41AB-A01E-A40FA546194D}" presName="spaceRect" presStyleCnt="0"/>
      <dgm:spPr/>
    </dgm:pt>
    <dgm:pt modelId="{8AF225E1-0A97-429F-B7C6-8E5E04721106}" type="pres">
      <dgm:prSet presAssocID="{5ECC1F27-7569-41AB-A01E-A40FA546194D}" presName="parTx" presStyleLbl="revTx" presStyleIdx="2" presStyleCnt="5">
        <dgm:presLayoutVars>
          <dgm:chMax val="0"/>
          <dgm:chPref val="0"/>
        </dgm:presLayoutVars>
      </dgm:prSet>
      <dgm:spPr/>
    </dgm:pt>
    <dgm:pt modelId="{2C15C9E7-EEAC-4DD7-A8E9-C7171CA9BC2F}" type="pres">
      <dgm:prSet presAssocID="{90272817-FC18-46FE-A6D6-19C74A58FDB1}" presName="sibTrans" presStyleCnt="0"/>
      <dgm:spPr/>
    </dgm:pt>
    <dgm:pt modelId="{924FB62C-3252-4F20-A802-E14A1572AFAC}" type="pres">
      <dgm:prSet presAssocID="{80C5925D-43D6-4716-9172-D39090BEF954}" presName="compNode" presStyleCnt="0"/>
      <dgm:spPr/>
    </dgm:pt>
    <dgm:pt modelId="{D812FAAD-B44E-4678-AC5F-E72BF4C0C88C}" type="pres">
      <dgm:prSet presAssocID="{80C5925D-43D6-4716-9172-D39090BEF954}" presName="bgRect" presStyleLbl="bgShp" presStyleIdx="3" presStyleCnt="5"/>
      <dgm:spPr/>
    </dgm:pt>
    <dgm:pt modelId="{60E28541-8488-44E5-9AC5-CB5EDA28EBA1}" type="pres">
      <dgm:prSet presAssocID="{80C5925D-43D6-4716-9172-D39090BEF95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4FE6B35-DD4B-45CC-BE78-160443ADB278}" type="pres">
      <dgm:prSet presAssocID="{80C5925D-43D6-4716-9172-D39090BEF954}" presName="spaceRect" presStyleCnt="0"/>
      <dgm:spPr/>
    </dgm:pt>
    <dgm:pt modelId="{B687FAD4-2E64-4C8C-8740-5F373989390A}" type="pres">
      <dgm:prSet presAssocID="{80C5925D-43D6-4716-9172-D39090BEF954}" presName="parTx" presStyleLbl="revTx" presStyleIdx="3" presStyleCnt="5">
        <dgm:presLayoutVars>
          <dgm:chMax val="0"/>
          <dgm:chPref val="0"/>
        </dgm:presLayoutVars>
      </dgm:prSet>
      <dgm:spPr/>
    </dgm:pt>
    <dgm:pt modelId="{7E4DF140-C6F5-41ED-A78C-F1BAFE1F47DD}" type="pres">
      <dgm:prSet presAssocID="{E5BE33C3-6121-4CE9-8EC2-FCE412E1FBC4}" presName="sibTrans" presStyleCnt="0"/>
      <dgm:spPr/>
    </dgm:pt>
    <dgm:pt modelId="{195A5566-B6C9-4E87-A3D4-FD723BC44C8F}" type="pres">
      <dgm:prSet presAssocID="{1955D947-DBC7-4356-8520-0D2382DAF375}" presName="compNode" presStyleCnt="0"/>
      <dgm:spPr/>
    </dgm:pt>
    <dgm:pt modelId="{1C90BE25-87E0-47D9-A16F-3A242252D56D}" type="pres">
      <dgm:prSet presAssocID="{1955D947-DBC7-4356-8520-0D2382DAF375}" presName="bgRect" presStyleLbl="bgShp" presStyleIdx="4" presStyleCnt="5"/>
      <dgm:spPr/>
    </dgm:pt>
    <dgm:pt modelId="{44591EA3-DB08-43EC-9161-94F4CBA12EA4}" type="pres">
      <dgm:prSet presAssocID="{1955D947-DBC7-4356-8520-0D2382DAF37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owflake"/>
        </a:ext>
      </dgm:extLst>
    </dgm:pt>
    <dgm:pt modelId="{907B7FCD-A852-43E9-BAFE-F61C29AB8FCE}" type="pres">
      <dgm:prSet presAssocID="{1955D947-DBC7-4356-8520-0D2382DAF375}" presName="spaceRect" presStyleCnt="0"/>
      <dgm:spPr/>
    </dgm:pt>
    <dgm:pt modelId="{171633D8-A251-46CE-AAF2-1AEC060029B0}" type="pres">
      <dgm:prSet presAssocID="{1955D947-DBC7-4356-8520-0D2382DAF37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30C201E-483F-42BE-98EE-8385C42B6993}" type="presOf" srcId="{5ECC1F27-7569-41AB-A01E-A40FA546194D}" destId="{8AF225E1-0A97-429F-B7C6-8E5E04721106}" srcOrd="0" destOrd="0" presId="urn:microsoft.com/office/officeart/2018/2/layout/IconVerticalSolidList"/>
    <dgm:cxn modelId="{272D7880-F322-487A-B713-844F45520018}" type="presOf" srcId="{1955D947-DBC7-4356-8520-0D2382DAF375}" destId="{171633D8-A251-46CE-AAF2-1AEC060029B0}" srcOrd="0" destOrd="0" presId="urn:microsoft.com/office/officeart/2018/2/layout/IconVerticalSolidList"/>
    <dgm:cxn modelId="{7E81C499-09E7-4365-AABE-DF0A4FD0D1A3}" srcId="{5600A8ED-BD57-4A33-A06C-4BC3384FB910}" destId="{5ECC1F27-7569-41AB-A01E-A40FA546194D}" srcOrd="2" destOrd="0" parTransId="{15E70B6A-23C1-45A4-9501-0CF0F67984E4}" sibTransId="{90272817-FC18-46FE-A6D6-19C74A58FDB1}"/>
    <dgm:cxn modelId="{1BA414A0-D2F5-44E0-B10A-F1A654C4A537}" srcId="{5600A8ED-BD57-4A33-A06C-4BC3384FB910}" destId="{80C5925D-43D6-4716-9172-D39090BEF954}" srcOrd="3" destOrd="0" parTransId="{86B1F36C-E25B-4FB8-8D49-93A69964B6C9}" sibTransId="{E5BE33C3-6121-4CE9-8EC2-FCE412E1FBC4}"/>
    <dgm:cxn modelId="{323A43CD-3D0F-45C7-AAEA-E0C265E5F8B0}" type="presOf" srcId="{54820169-08D9-4F30-A2FC-11AB79C5FDF7}" destId="{C7179102-577F-4EC1-8799-5DC20C393732}" srcOrd="0" destOrd="0" presId="urn:microsoft.com/office/officeart/2018/2/layout/IconVerticalSolidList"/>
    <dgm:cxn modelId="{70D62ED0-526E-4FB4-BF72-364CAA18D9D1}" srcId="{5600A8ED-BD57-4A33-A06C-4BC3384FB910}" destId="{1955D947-DBC7-4356-8520-0D2382DAF375}" srcOrd="4" destOrd="0" parTransId="{DBEF6806-DAF3-4875-86A7-B85FAF2C8CBD}" sibTransId="{8B0467B1-D5B9-4F7A-B212-5C94F839F60F}"/>
    <dgm:cxn modelId="{09F187D0-CE5C-4310-8DEA-8E848393181A}" srcId="{5600A8ED-BD57-4A33-A06C-4BC3384FB910}" destId="{54820169-08D9-4F30-A2FC-11AB79C5FDF7}" srcOrd="1" destOrd="0" parTransId="{0CE278DC-75C8-4211-ABB0-1B50AE129CAA}" sibTransId="{57FB987A-04B2-4F9A-8E39-D629EACA77D7}"/>
    <dgm:cxn modelId="{825C65DC-3383-4FB5-8A11-3DA0B55F9CC9}" srcId="{5600A8ED-BD57-4A33-A06C-4BC3384FB910}" destId="{3CE290AE-48C9-40AE-BDC2-83DB5C3A90FC}" srcOrd="0" destOrd="0" parTransId="{B8332D81-33A1-4994-90D3-074DC6803342}" sibTransId="{7646BE38-34AC-47CC-9925-B3D7C5DD6B38}"/>
    <dgm:cxn modelId="{7C8D15E3-2881-4FF4-BD1C-51522494C76F}" type="presOf" srcId="{80C5925D-43D6-4716-9172-D39090BEF954}" destId="{B687FAD4-2E64-4C8C-8740-5F373989390A}" srcOrd="0" destOrd="0" presId="urn:microsoft.com/office/officeart/2018/2/layout/IconVerticalSolidList"/>
    <dgm:cxn modelId="{25AB60E4-EA45-488F-A8F1-D9D4E6E5B9B9}" type="presOf" srcId="{3CE290AE-48C9-40AE-BDC2-83DB5C3A90FC}" destId="{EAF60C28-69BC-405C-BB84-F067E93193BB}" srcOrd="0" destOrd="0" presId="urn:microsoft.com/office/officeart/2018/2/layout/IconVerticalSolidList"/>
    <dgm:cxn modelId="{54B111FB-1701-4E7D-BA8C-2416FE849BD6}" type="presOf" srcId="{5600A8ED-BD57-4A33-A06C-4BC3384FB910}" destId="{8E6DA25D-E090-4E17-AFAB-05CB18C8D418}" srcOrd="0" destOrd="0" presId="urn:microsoft.com/office/officeart/2018/2/layout/IconVerticalSolidList"/>
    <dgm:cxn modelId="{5A739FDC-31FD-4D42-98C7-88CE3EF679CB}" type="presParOf" srcId="{8E6DA25D-E090-4E17-AFAB-05CB18C8D418}" destId="{E352AFFF-D130-46D7-A542-3C316C99F1B9}" srcOrd="0" destOrd="0" presId="urn:microsoft.com/office/officeart/2018/2/layout/IconVerticalSolidList"/>
    <dgm:cxn modelId="{A3A1A83E-CFF6-473F-BB2A-8F737AE2E81B}" type="presParOf" srcId="{E352AFFF-D130-46D7-A542-3C316C99F1B9}" destId="{64892D1D-53B0-4AC3-A41E-D4B24FE01279}" srcOrd="0" destOrd="0" presId="urn:microsoft.com/office/officeart/2018/2/layout/IconVerticalSolidList"/>
    <dgm:cxn modelId="{7DD6213A-49FF-4629-9945-C15709D078D8}" type="presParOf" srcId="{E352AFFF-D130-46D7-A542-3C316C99F1B9}" destId="{13AE36F7-3E71-47F8-9C24-A83DF9D4E6D5}" srcOrd="1" destOrd="0" presId="urn:microsoft.com/office/officeart/2018/2/layout/IconVerticalSolidList"/>
    <dgm:cxn modelId="{2342E840-139F-4050-8239-9BEBBA9C4467}" type="presParOf" srcId="{E352AFFF-D130-46D7-A542-3C316C99F1B9}" destId="{E1DD12D5-F3FE-4C0C-938E-BAD90630E7E9}" srcOrd="2" destOrd="0" presId="urn:microsoft.com/office/officeart/2018/2/layout/IconVerticalSolidList"/>
    <dgm:cxn modelId="{5D161AA9-5F53-490F-BC29-9293BDFB8F92}" type="presParOf" srcId="{E352AFFF-D130-46D7-A542-3C316C99F1B9}" destId="{EAF60C28-69BC-405C-BB84-F067E93193BB}" srcOrd="3" destOrd="0" presId="urn:microsoft.com/office/officeart/2018/2/layout/IconVerticalSolidList"/>
    <dgm:cxn modelId="{715D0A2E-9857-4F35-94E2-9E77056805D6}" type="presParOf" srcId="{8E6DA25D-E090-4E17-AFAB-05CB18C8D418}" destId="{0D1D2CA7-AD9D-4750-BD18-444EE1B0B161}" srcOrd="1" destOrd="0" presId="urn:microsoft.com/office/officeart/2018/2/layout/IconVerticalSolidList"/>
    <dgm:cxn modelId="{1BD55494-EAEF-435E-B6CC-C6CEC334DCAC}" type="presParOf" srcId="{8E6DA25D-E090-4E17-AFAB-05CB18C8D418}" destId="{08001CC0-4D93-4B23-8628-D0FB6F00EAC4}" srcOrd="2" destOrd="0" presId="urn:microsoft.com/office/officeart/2018/2/layout/IconVerticalSolidList"/>
    <dgm:cxn modelId="{24BBA0D3-8FFD-41E7-A562-F50D0D8E3D7A}" type="presParOf" srcId="{08001CC0-4D93-4B23-8628-D0FB6F00EAC4}" destId="{1BFEB6A0-B1AB-4D76-883A-3CE65F6D25A7}" srcOrd="0" destOrd="0" presId="urn:microsoft.com/office/officeart/2018/2/layout/IconVerticalSolidList"/>
    <dgm:cxn modelId="{2785FF13-FE4B-48CA-A836-D9FBE34FFDC9}" type="presParOf" srcId="{08001CC0-4D93-4B23-8628-D0FB6F00EAC4}" destId="{5E26400F-6EE0-407D-9838-8B0BA8B68FC8}" srcOrd="1" destOrd="0" presId="urn:microsoft.com/office/officeart/2018/2/layout/IconVerticalSolidList"/>
    <dgm:cxn modelId="{BB1103D6-B45A-45B1-8753-891D501801EA}" type="presParOf" srcId="{08001CC0-4D93-4B23-8628-D0FB6F00EAC4}" destId="{C3C46C18-EACA-4B44-953D-D0541495114A}" srcOrd="2" destOrd="0" presId="urn:microsoft.com/office/officeart/2018/2/layout/IconVerticalSolidList"/>
    <dgm:cxn modelId="{FB021582-0918-44A1-9B36-713B405BDEE1}" type="presParOf" srcId="{08001CC0-4D93-4B23-8628-D0FB6F00EAC4}" destId="{C7179102-577F-4EC1-8799-5DC20C393732}" srcOrd="3" destOrd="0" presId="urn:microsoft.com/office/officeart/2018/2/layout/IconVerticalSolidList"/>
    <dgm:cxn modelId="{F62BFB3D-3ECC-44F5-86E8-E40F498254C3}" type="presParOf" srcId="{8E6DA25D-E090-4E17-AFAB-05CB18C8D418}" destId="{7E55934A-FF12-4150-846C-9DB68EDDBE94}" srcOrd="3" destOrd="0" presId="urn:microsoft.com/office/officeart/2018/2/layout/IconVerticalSolidList"/>
    <dgm:cxn modelId="{144D4D6C-20D6-41D1-8F04-84BF7C091A57}" type="presParOf" srcId="{8E6DA25D-E090-4E17-AFAB-05CB18C8D418}" destId="{58538390-8F4D-46A2-A126-1098BB3FDF54}" srcOrd="4" destOrd="0" presId="urn:microsoft.com/office/officeart/2018/2/layout/IconVerticalSolidList"/>
    <dgm:cxn modelId="{520D6D5E-F7A9-42A3-8F53-E91ECBE7FE3C}" type="presParOf" srcId="{58538390-8F4D-46A2-A126-1098BB3FDF54}" destId="{1339AB61-236C-48D1-AFC9-6E2AC907F7CB}" srcOrd="0" destOrd="0" presId="urn:microsoft.com/office/officeart/2018/2/layout/IconVerticalSolidList"/>
    <dgm:cxn modelId="{A8AE331C-3D65-438B-A20B-A2B26F744C0F}" type="presParOf" srcId="{58538390-8F4D-46A2-A126-1098BB3FDF54}" destId="{DB20B264-6033-4A57-A149-1DCE62176524}" srcOrd="1" destOrd="0" presId="urn:microsoft.com/office/officeart/2018/2/layout/IconVerticalSolidList"/>
    <dgm:cxn modelId="{455027E3-70E4-40A1-AD7F-4E014B3AE7D0}" type="presParOf" srcId="{58538390-8F4D-46A2-A126-1098BB3FDF54}" destId="{90874A9E-D724-4621-B152-456DA5405EB0}" srcOrd="2" destOrd="0" presId="urn:microsoft.com/office/officeart/2018/2/layout/IconVerticalSolidList"/>
    <dgm:cxn modelId="{2A294D51-FF40-40E1-91C2-A178491D476C}" type="presParOf" srcId="{58538390-8F4D-46A2-A126-1098BB3FDF54}" destId="{8AF225E1-0A97-429F-B7C6-8E5E04721106}" srcOrd="3" destOrd="0" presId="urn:microsoft.com/office/officeart/2018/2/layout/IconVerticalSolidList"/>
    <dgm:cxn modelId="{28F6A3C7-0C00-451A-BDE8-04E569B73C2A}" type="presParOf" srcId="{8E6DA25D-E090-4E17-AFAB-05CB18C8D418}" destId="{2C15C9E7-EEAC-4DD7-A8E9-C7171CA9BC2F}" srcOrd="5" destOrd="0" presId="urn:microsoft.com/office/officeart/2018/2/layout/IconVerticalSolidList"/>
    <dgm:cxn modelId="{8C36AF06-C5D9-4938-9EDF-A361678E29DE}" type="presParOf" srcId="{8E6DA25D-E090-4E17-AFAB-05CB18C8D418}" destId="{924FB62C-3252-4F20-A802-E14A1572AFAC}" srcOrd="6" destOrd="0" presId="urn:microsoft.com/office/officeart/2018/2/layout/IconVerticalSolidList"/>
    <dgm:cxn modelId="{629B4C1B-2245-450B-8E67-62292B35336B}" type="presParOf" srcId="{924FB62C-3252-4F20-A802-E14A1572AFAC}" destId="{D812FAAD-B44E-4678-AC5F-E72BF4C0C88C}" srcOrd="0" destOrd="0" presId="urn:microsoft.com/office/officeart/2018/2/layout/IconVerticalSolidList"/>
    <dgm:cxn modelId="{300A8A9F-5532-4B24-8CD9-C56383E06D1F}" type="presParOf" srcId="{924FB62C-3252-4F20-A802-E14A1572AFAC}" destId="{60E28541-8488-44E5-9AC5-CB5EDA28EBA1}" srcOrd="1" destOrd="0" presId="urn:microsoft.com/office/officeart/2018/2/layout/IconVerticalSolidList"/>
    <dgm:cxn modelId="{EDD3E21D-9A81-403F-86E0-B06331F2BA75}" type="presParOf" srcId="{924FB62C-3252-4F20-A802-E14A1572AFAC}" destId="{64FE6B35-DD4B-45CC-BE78-160443ADB278}" srcOrd="2" destOrd="0" presId="urn:microsoft.com/office/officeart/2018/2/layout/IconVerticalSolidList"/>
    <dgm:cxn modelId="{BADBCB11-6AD3-4FDA-B48C-DA3795C47BA9}" type="presParOf" srcId="{924FB62C-3252-4F20-A802-E14A1572AFAC}" destId="{B687FAD4-2E64-4C8C-8740-5F373989390A}" srcOrd="3" destOrd="0" presId="urn:microsoft.com/office/officeart/2018/2/layout/IconVerticalSolidList"/>
    <dgm:cxn modelId="{04AAD322-7569-46E7-8843-0E772BF58F9A}" type="presParOf" srcId="{8E6DA25D-E090-4E17-AFAB-05CB18C8D418}" destId="{7E4DF140-C6F5-41ED-A78C-F1BAFE1F47DD}" srcOrd="7" destOrd="0" presId="urn:microsoft.com/office/officeart/2018/2/layout/IconVerticalSolidList"/>
    <dgm:cxn modelId="{F05EB9AC-D16B-49B5-948B-769978D0BF9D}" type="presParOf" srcId="{8E6DA25D-E090-4E17-AFAB-05CB18C8D418}" destId="{195A5566-B6C9-4E87-A3D4-FD723BC44C8F}" srcOrd="8" destOrd="0" presId="urn:microsoft.com/office/officeart/2018/2/layout/IconVerticalSolidList"/>
    <dgm:cxn modelId="{1AE1AC5B-122C-4EF1-8C51-63CF61218030}" type="presParOf" srcId="{195A5566-B6C9-4E87-A3D4-FD723BC44C8F}" destId="{1C90BE25-87E0-47D9-A16F-3A242252D56D}" srcOrd="0" destOrd="0" presId="urn:microsoft.com/office/officeart/2018/2/layout/IconVerticalSolidList"/>
    <dgm:cxn modelId="{3CD25379-87FC-42E5-9465-10924E0F8CFF}" type="presParOf" srcId="{195A5566-B6C9-4E87-A3D4-FD723BC44C8F}" destId="{44591EA3-DB08-43EC-9161-94F4CBA12EA4}" srcOrd="1" destOrd="0" presId="urn:microsoft.com/office/officeart/2018/2/layout/IconVerticalSolidList"/>
    <dgm:cxn modelId="{03E9CA72-43A9-4945-9AFA-5C717DDC28CE}" type="presParOf" srcId="{195A5566-B6C9-4E87-A3D4-FD723BC44C8F}" destId="{907B7FCD-A852-43E9-BAFE-F61C29AB8FCE}" srcOrd="2" destOrd="0" presId="urn:microsoft.com/office/officeart/2018/2/layout/IconVerticalSolidList"/>
    <dgm:cxn modelId="{075284B9-74A7-4253-A14C-17BDDBB1C3DD}" type="presParOf" srcId="{195A5566-B6C9-4E87-A3D4-FD723BC44C8F}" destId="{171633D8-A251-46CE-AAF2-1AEC060029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80C45-BCC2-7849-A7E8-CB9F415A7E6D}">
      <dsp:nvSpPr>
        <dsp:cNvPr id="0" name=""/>
        <dsp:cNvSpPr/>
      </dsp:nvSpPr>
      <dsp:spPr>
        <a:xfrm>
          <a:off x="0" y="329033"/>
          <a:ext cx="6479357" cy="1374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Решетка представляет собой матрицу, основанную на двух ключевых критериях поведения лидера: </a:t>
          </a:r>
          <a:endParaRPr lang="en-US" sz="2500" kern="1200"/>
        </a:p>
      </dsp:txBody>
      <dsp:txXfrm>
        <a:off x="67110" y="396143"/>
        <a:ext cx="6345137" cy="1240530"/>
      </dsp:txXfrm>
    </dsp:sp>
    <dsp:sp modelId="{9C841FBF-984E-F64A-9C6D-B2007BCC4848}">
      <dsp:nvSpPr>
        <dsp:cNvPr id="0" name=""/>
        <dsp:cNvSpPr/>
      </dsp:nvSpPr>
      <dsp:spPr>
        <a:xfrm>
          <a:off x="0" y="1775784"/>
          <a:ext cx="6479357" cy="1374750"/>
        </a:xfrm>
        <a:prstGeom prst="roundRect">
          <a:avLst/>
        </a:prstGeom>
        <a:solidFill>
          <a:schemeClr val="accent5">
            <a:hueOff val="4505397"/>
            <a:satOff val="-11270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Забота о производстве (ось X) — ориентация на решение задач, результаты и прибыль.</a:t>
          </a:r>
          <a:endParaRPr lang="en-US" sz="2500" kern="1200"/>
        </a:p>
      </dsp:txBody>
      <dsp:txXfrm>
        <a:off x="67110" y="1842894"/>
        <a:ext cx="6345137" cy="1240530"/>
      </dsp:txXfrm>
    </dsp:sp>
    <dsp:sp modelId="{92ACB30F-1BE8-E449-BD20-FA68BFCD925A}">
      <dsp:nvSpPr>
        <dsp:cNvPr id="0" name=""/>
        <dsp:cNvSpPr/>
      </dsp:nvSpPr>
      <dsp:spPr>
        <a:xfrm>
          <a:off x="0" y="3222534"/>
          <a:ext cx="6479357" cy="1374750"/>
        </a:xfrm>
        <a:prstGeom prst="roundRect">
          <a:avLst/>
        </a:prstGeom>
        <a:solidFill>
          <a:schemeClr val="accent5">
            <a:hueOff val="9010794"/>
            <a:satOff val="-22539"/>
            <a:lumOff val="-2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Забота о людях (ось Y) — внимание к потребностям, интересам и психологическому климату в коллективе.</a:t>
          </a:r>
          <a:endParaRPr lang="en-US" sz="2500" kern="1200"/>
        </a:p>
      </dsp:txBody>
      <dsp:txXfrm>
        <a:off x="67110" y="3289644"/>
        <a:ext cx="6345137" cy="1240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92D1D-53B0-4AC3-A41E-D4B24FE01279}">
      <dsp:nvSpPr>
        <dsp:cNvPr id="0" name=""/>
        <dsp:cNvSpPr/>
      </dsp:nvSpPr>
      <dsp:spPr>
        <a:xfrm>
          <a:off x="0" y="3993"/>
          <a:ext cx="7216416" cy="8505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E36F7-3E71-47F8-9C24-A83DF9D4E6D5}">
      <dsp:nvSpPr>
        <dsp:cNvPr id="0" name=""/>
        <dsp:cNvSpPr/>
      </dsp:nvSpPr>
      <dsp:spPr>
        <a:xfrm>
          <a:off x="257290" y="195365"/>
          <a:ext cx="467800" cy="467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60C28-69BC-405C-BB84-F067E93193BB}">
      <dsp:nvSpPr>
        <dsp:cNvPr id="0" name=""/>
        <dsp:cNvSpPr/>
      </dsp:nvSpPr>
      <dsp:spPr>
        <a:xfrm>
          <a:off x="982380" y="3993"/>
          <a:ext cx="6234035" cy="85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16" tIns="90016" rIns="90016" bIns="900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Факультет: Высшая школа печати и медиатехнологий</a:t>
          </a:r>
          <a:endParaRPr lang="en-US" sz="1900" kern="1200"/>
        </a:p>
      </dsp:txBody>
      <dsp:txXfrm>
        <a:off x="982380" y="3993"/>
        <a:ext cx="6234035" cy="850545"/>
      </dsp:txXfrm>
    </dsp:sp>
    <dsp:sp modelId="{1BFEB6A0-B1AB-4D76-883A-3CE65F6D25A7}">
      <dsp:nvSpPr>
        <dsp:cNvPr id="0" name=""/>
        <dsp:cNvSpPr/>
      </dsp:nvSpPr>
      <dsp:spPr>
        <a:xfrm>
          <a:off x="0" y="1067175"/>
          <a:ext cx="7216416" cy="8505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6400F-6EE0-407D-9838-8B0BA8B68FC8}">
      <dsp:nvSpPr>
        <dsp:cNvPr id="0" name=""/>
        <dsp:cNvSpPr/>
      </dsp:nvSpPr>
      <dsp:spPr>
        <a:xfrm>
          <a:off x="257290" y="1258547"/>
          <a:ext cx="467800" cy="467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79102-577F-4EC1-8799-5DC20C393732}">
      <dsp:nvSpPr>
        <dsp:cNvPr id="0" name=""/>
        <dsp:cNvSpPr/>
      </dsp:nvSpPr>
      <dsp:spPr>
        <a:xfrm>
          <a:off x="982380" y="1067175"/>
          <a:ext cx="6234035" cy="85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16" tIns="90016" rIns="90016" bIns="900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Группа: 1-МГ-30</a:t>
          </a:r>
          <a:endParaRPr lang="en-US" sz="1900" kern="1200"/>
        </a:p>
      </dsp:txBody>
      <dsp:txXfrm>
        <a:off x="982380" y="1067175"/>
        <a:ext cx="6234035" cy="850545"/>
      </dsp:txXfrm>
    </dsp:sp>
    <dsp:sp modelId="{1339AB61-236C-48D1-AFC9-6E2AC907F7CB}">
      <dsp:nvSpPr>
        <dsp:cNvPr id="0" name=""/>
        <dsp:cNvSpPr/>
      </dsp:nvSpPr>
      <dsp:spPr>
        <a:xfrm>
          <a:off x="0" y="2130357"/>
          <a:ext cx="7216416" cy="8505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0B264-6033-4A57-A149-1DCE62176524}">
      <dsp:nvSpPr>
        <dsp:cNvPr id="0" name=""/>
        <dsp:cNvSpPr/>
      </dsp:nvSpPr>
      <dsp:spPr>
        <a:xfrm>
          <a:off x="257290" y="2321729"/>
          <a:ext cx="467800" cy="467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225E1-0A97-429F-B7C6-8E5E04721106}">
      <dsp:nvSpPr>
        <dsp:cNvPr id="0" name=""/>
        <dsp:cNvSpPr/>
      </dsp:nvSpPr>
      <dsp:spPr>
        <a:xfrm>
          <a:off x="982380" y="2130357"/>
          <a:ext cx="6234035" cy="85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16" tIns="90016" rIns="90016" bIns="900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Магистратур: А.Энхтуул</a:t>
          </a:r>
          <a:endParaRPr lang="en-US" sz="1900" kern="1200"/>
        </a:p>
      </dsp:txBody>
      <dsp:txXfrm>
        <a:off x="982380" y="2130357"/>
        <a:ext cx="6234035" cy="850545"/>
      </dsp:txXfrm>
    </dsp:sp>
    <dsp:sp modelId="{D812FAAD-B44E-4678-AC5F-E72BF4C0C88C}">
      <dsp:nvSpPr>
        <dsp:cNvPr id="0" name=""/>
        <dsp:cNvSpPr/>
      </dsp:nvSpPr>
      <dsp:spPr>
        <a:xfrm>
          <a:off x="0" y="3193539"/>
          <a:ext cx="7216416" cy="8505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28541-8488-44E5-9AC5-CB5EDA28EBA1}">
      <dsp:nvSpPr>
        <dsp:cNvPr id="0" name=""/>
        <dsp:cNvSpPr/>
      </dsp:nvSpPr>
      <dsp:spPr>
        <a:xfrm>
          <a:off x="257290" y="3384911"/>
          <a:ext cx="467800" cy="4678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7FAD4-2E64-4C8C-8740-5F373989390A}">
      <dsp:nvSpPr>
        <dsp:cNvPr id="0" name=""/>
        <dsp:cNvSpPr/>
      </dsp:nvSpPr>
      <dsp:spPr>
        <a:xfrm>
          <a:off x="982380" y="3193539"/>
          <a:ext cx="6234035" cy="85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16" tIns="90016" rIns="90016" bIns="900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Занятия: Планирование карьеры и основы лидерства</a:t>
          </a:r>
          <a:endParaRPr lang="en-US" sz="1900" kern="1200"/>
        </a:p>
      </dsp:txBody>
      <dsp:txXfrm>
        <a:off x="982380" y="3193539"/>
        <a:ext cx="6234035" cy="850545"/>
      </dsp:txXfrm>
    </dsp:sp>
    <dsp:sp modelId="{1C90BE25-87E0-47D9-A16F-3A242252D56D}">
      <dsp:nvSpPr>
        <dsp:cNvPr id="0" name=""/>
        <dsp:cNvSpPr/>
      </dsp:nvSpPr>
      <dsp:spPr>
        <a:xfrm>
          <a:off x="0" y="4256721"/>
          <a:ext cx="7216416" cy="8505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91EA3-DB08-43EC-9161-94F4CBA12EA4}">
      <dsp:nvSpPr>
        <dsp:cNvPr id="0" name=""/>
        <dsp:cNvSpPr/>
      </dsp:nvSpPr>
      <dsp:spPr>
        <a:xfrm>
          <a:off x="257290" y="4448093"/>
          <a:ext cx="467800" cy="4678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633D8-A251-46CE-AAF2-1AEC060029B0}">
      <dsp:nvSpPr>
        <dsp:cNvPr id="0" name=""/>
        <dsp:cNvSpPr/>
      </dsp:nvSpPr>
      <dsp:spPr>
        <a:xfrm>
          <a:off x="982380" y="4256721"/>
          <a:ext cx="6234035" cy="85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16" tIns="90016" rIns="90016" bIns="900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Преподователь: Саврилова Н.С.</a:t>
          </a:r>
          <a:endParaRPr lang="en-US" sz="1900" kern="1200"/>
        </a:p>
      </dsp:txBody>
      <dsp:txXfrm>
        <a:off x="982380" y="4256721"/>
        <a:ext cx="6234035" cy="850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8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0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60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60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5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9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7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6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9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04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576">
          <p15:clr>
            <a:srgbClr val="F26B43"/>
          </p15:clr>
        </p15:guide>
        <p15:guide id="10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B21B1-4AA1-12A8-9D0C-B27B303E0E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793" r="9085" b="20068"/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30DD7D3-2712-4491-B2C2-5FC23330C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569" y="1066800"/>
            <a:ext cx="5128322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98737" y="1562101"/>
            <a:ext cx="4359744" cy="2738530"/>
          </a:xfrm>
        </p:spPr>
        <p:txBody>
          <a:bodyPr anchor="t">
            <a:normAutofit/>
          </a:bodyPr>
          <a:lstStyle/>
          <a:p>
            <a:r>
              <a:rPr lang="ru-RU" sz="4200" dirty="0"/>
              <a:t>Управленческая решётка 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900273" y="4300631"/>
            <a:ext cx="4358208" cy="933760"/>
          </a:xfrm>
        </p:spPr>
        <p:txBody>
          <a:bodyPr>
            <a:normAutofit/>
          </a:bodyPr>
          <a:lstStyle/>
          <a:p>
            <a:r>
              <a:rPr lang="ru-RU" dirty="0"/>
              <a:t>Блейка и Моутана
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D0734C-004D-4938-8EA0-2C3867A1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37" y="5780876"/>
            <a:ext cx="513116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81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&quot;Сумерки в замороженном ландшафт">
            <a:extLst>
              <a:ext uri="{FF2B5EF4-FFF2-40B4-BE49-F238E27FC236}">
                <a16:creationId xmlns:a16="http://schemas.microsoft.com/office/drawing/2014/main" id="{54FB2AC1-C3C4-16D6-C356-688554B9F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7482" r="9085" b="5791"/>
          <a:stretch>
            <a:fillRect/>
          </a:stretch>
        </p:blipFill>
        <p:spPr>
          <a:xfrm>
            <a:off x="20" y="152"/>
            <a:ext cx="12191980" cy="6857848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985233"/>
            <a:ext cx="5758628" cy="33558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40080" y="5251621"/>
            <a:ext cx="4439920" cy="11047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en-US" sz="1800" b="1" cap="all" spc="300">
                <a:solidFill>
                  <a:srgbClr val="FFFFFF"/>
                </a:solidFill>
              </a:rPr>
              <a:t>Спасибо за внимание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95436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47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914399"/>
            <a:ext cx="3000587" cy="416052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500"/>
              <a:t>Санкт-Петербургский государственный университет промышленных технологий и дизайна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41EA4835-E5F1-4F47-7A53-F72EDCAD9E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254433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41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ru-RU"/>
              <a:t>Создатели управленческой решетки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199529" y="2622306"/>
            <a:ext cx="5731809" cy="441009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Создателями управленческой решетки (Managerial Grid) являются американские теоретики менеджмента Роберт Блейк (Robert R. Blake) и Джейн Моутон (Jane Srygley Mouton). Они разработали эту концепцию в 1964 году в Техасском университете для анализа стилей руководства и повышения эффективности управления в организациях.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0ECFC2-75F1-9204-E12A-E7F036D65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62" y="2689079"/>
            <a:ext cx="3216088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2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3677920" cy="3919267"/>
          </a:xfrm>
        </p:spPr>
        <p:txBody>
          <a:bodyPr anchor="t">
            <a:normAutofit/>
          </a:bodyPr>
          <a:lstStyle/>
          <a:p>
            <a:r>
              <a:rPr lang="ru-RU" sz="3700"/>
              <a:t>Основные характеристики модели: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BBF191-9CC8-4313-B1CA-8DF1A53A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F8750B53-7436-A79D-DCD7-41709578D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308823"/>
              </p:ext>
            </p:extLst>
          </p:nvPr>
        </p:nvGraphicFramePr>
        <p:xfrm>
          <a:off x="5051651" y="1371600"/>
          <a:ext cx="6479357" cy="492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89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1302091"/>
            <a:ext cx="3291840" cy="27702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5 базовых стилей руководства: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40080" y="4846904"/>
            <a:ext cx="3145535" cy="993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en-US" sz="1100" b="1" cap="all" spc="300"/>
              <a:t>Согласно матрице Блейка-Моутон, выделяют следующие ключевые типы управления: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7B6BE-A4E0-4483-BEC5-493AC3E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4596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AE6B6E41-74BE-00A8-E845-14D8038A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25035" y="981599"/>
            <a:ext cx="6226885" cy="484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1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dirty="0"/>
              <a:t>Примитивное руководство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1.1 — Примитивное руководство («Страх перед бедностью»): Минимальные усилия как по отношению к задачам, так и к людям.</a:t>
            </a:r>
          </a:p>
        </p:txBody>
      </p:sp>
      <p:pic>
        <p:nvPicPr>
          <p:cNvPr id="6" name="Picture 5" descr="Стек открытого журнала s">
            <a:extLst>
              <a:ext uri="{FF2B5EF4-FFF2-40B4-BE49-F238E27FC236}">
                <a16:creationId xmlns:a16="http://schemas.microsoft.com/office/drawing/2014/main" id="{80246369-7D61-70E7-36B9-6E304DB008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44" r="26955" b="-3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1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r>
              <a:rPr lang="ru-RU" sz="3700" dirty="0"/>
              <a:t>Социальное руководство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1.9 — Социальное руководство («Дом отдыха»): Повышенное внимание к нуждам персонала при слабом контроле производственных задач.</a:t>
            </a:r>
          </a:p>
        </p:txBody>
      </p:sp>
      <p:pic>
        <p:nvPicPr>
          <p:cNvPr id="6" name="Picture 5" descr="Стек открытого журнала s">
            <a:extLst>
              <a:ext uri="{FF2B5EF4-FFF2-40B4-BE49-F238E27FC236}">
                <a16:creationId xmlns:a16="http://schemas.microsoft.com/office/drawing/2014/main" id="{823EF96B-A380-E2AC-5970-0638222D96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44" r="26955" b="-3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4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r>
              <a:rPr lang="ru-RU" sz="3700" dirty="0"/>
              <a:t>Авторитарное руководство</a:t>
            </a:r>
          </a:p>
        </p:txBody>
      </p:sp>
      <p:pic>
        <p:nvPicPr>
          <p:cNvPr id="6" name="Picture 5" descr="Цветные ПИН-коды закреплены в календаре">
            <a:extLst>
              <a:ext uri="{FF2B5EF4-FFF2-40B4-BE49-F238E27FC236}">
                <a16:creationId xmlns:a16="http://schemas.microsoft.com/office/drawing/2014/main" id="{C9BFE323-4FC1-3807-7295-43F84254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32" r="20917" b="-10"/>
          <a:stretch>
            <a:fillRect/>
          </a:stretch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9.1 — Авторитарное руководство («Диктатор»): Жесткая ориентация на результат, интересы сотрудников практически не учитываются.</a:t>
            </a:r>
          </a:p>
        </p:txBody>
      </p:sp>
    </p:spTree>
    <p:extLst>
      <p:ext uri="{BB962C8B-B14F-4D97-AF65-F5344CB8AC3E}">
        <p14:creationId xmlns:p14="http://schemas.microsoft.com/office/powerpoint/2010/main" val="84541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ru-RU"/>
              <a:t>Компромиссное руководство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40080" y="2761673"/>
            <a:ext cx="10890929" cy="3536241"/>
          </a:xfrm>
        </p:spPr>
        <p:txBody>
          <a:bodyPr>
            <a:normAutofit/>
          </a:bodyPr>
          <a:lstStyle/>
          <a:p>
            <a:pPr lvl="1"/>
            <a:r>
              <a:rPr lang="ru-RU" dirty="0"/>
              <a:t>Компромиссное руководство («Манипулятор»): Поиск баланса между требованиями работы и моральным духом людей на среднем уровне.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97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r>
              <a:rPr lang="ru-RU" dirty="0"/>
              <a:t>Командное руководство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Командное руководство («Идеал»): Максимальная забота и о производстве, и о людях. Авторы считают этот стиль наиболее эффективным.</a:t>
            </a:r>
          </a:p>
        </p:txBody>
      </p:sp>
      <p:pic>
        <p:nvPicPr>
          <p:cNvPr id="6" name="Picture 5" descr="Синяя цветовая книга">
            <a:extLst>
              <a:ext uri="{FF2B5EF4-FFF2-40B4-BE49-F238E27FC236}">
                <a16:creationId xmlns:a16="http://schemas.microsoft.com/office/drawing/2014/main" id="{A60AE27F-5556-73F2-2F4C-F7F373A104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53" r="28739" b="-4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05302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DashVTI</vt:lpstr>
      <vt:lpstr>Управленческая решётка </vt:lpstr>
      <vt:lpstr>Создатели управленческой решетки</vt:lpstr>
      <vt:lpstr>Основные характеристики модели:</vt:lpstr>
      <vt:lpstr>5 базовых стилей руководства:</vt:lpstr>
      <vt:lpstr>Примитивное руководство </vt:lpstr>
      <vt:lpstr>Социальное руководство</vt:lpstr>
      <vt:lpstr>Авторитарное руководство</vt:lpstr>
      <vt:lpstr>Компромиссное руководство</vt:lpstr>
      <vt:lpstr>Командное руководство</vt:lpstr>
      <vt:lpstr>Спасибо за внимание</vt:lpstr>
      <vt:lpstr>Санкт-Петербургский государственный университет промышленных технологий и дизайна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Управленческая решётка </dc:title>
  <dc:creator>Ayush Enkhtuul</dc:creator>
  <cp:lastModifiedBy>Ayush Enkhtuul</cp:lastModifiedBy>
  <cp:revision>4</cp:revision>
  <dcterms:created xsi:type="dcterms:W3CDTF">2026-04-13T21:25:10Z</dcterms:created>
  <dcterms:modified xsi:type="dcterms:W3CDTF">2026-04-13T21:48:56Z</dcterms:modified>
</cp:coreProperties>
</file>