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  <p:sldMasterId id="2147483697" r:id="rId3"/>
    <p:sldMasterId id="2147483710" r:id="rId4"/>
    <p:sldMasterId id="2147483723" r:id="rId5"/>
    <p:sldMasterId id="2147483736" r:id="rId6"/>
    <p:sldMasterId id="2147483737" r:id="rId7"/>
  </p:sldMasterIdLst>
  <p:sldIdLst>
    <p:sldId id="260" r:id="rId8"/>
    <p:sldId id="290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 /><Relationship Id="rId13" Type="http://schemas.openxmlformats.org/officeDocument/2006/relationships/slide" Target="slides/slide6.xml" /><Relationship Id="rId18" Type="http://schemas.openxmlformats.org/officeDocument/2006/relationships/slide" Target="slides/slide11.xml" /><Relationship Id="rId26" Type="http://schemas.openxmlformats.org/officeDocument/2006/relationships/slide" Target="slides/slide19.xml" /><Relationship Id="rId3" Type="http://schemas.openxmlformats.org/officeDocument/2006/relationships/slideMaster" Target="slideMasters/slideMaster3.xml" /><Relationship Id="rId21" Type="http://schemas.openxmlformats.org/officeDocument/2006/relationships/slide" Target="slides/slide14.xml" /><Relationship Id="rId7" Type="http://schemas.openxmlformats.org/officeDocument/2006/relationships/slideMaster" Target="slideMasters/slideMaster7.xml" /><Relationship Id="rId12" Type="http://schemas.openxmlformats.org/officeDocument/2006/relationships/slide" Target="slides/slide5.xml" /><Relationship Id="rId17" Type="http://schemas.openxmlformats.org/officeDocument/2006/relationships/slide" Target="slides/slide10.xml" /><Relationship Id="rId25" Type="http://schemas.openxmlformats.org/officeDocument/2006/relationships/slide" Target="slides/slide18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9.xml" /><Relationship Id="rId20" Type="http://schemas.openxmlformats.org/officeDocument/2006/relationships/slide" Target="slides/slide13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Master" Target="slideMasters/slideMaster6.xml" /><Relationship Id="rId11" Type="http://schemas.openxmlformats.org/officeDocument/2006/relationships/slide" Target="slides/slide4.xml" /><Relationship Id="rId24" Type="http://schemas.openxmlformats.org/officeDocument/2006/relationships/slide" Target="slides/slide17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8.xml" /><Relationship Id="rId23" Type="http://schemas.openxmlformats.org/officeDocument/2006/relationships/slide" Target="slides/slide16.xml" /><Relationship Id="rId28" Type="http://schemas.openxmlformats.org/officeDocument/2006/relationships/viewProps" Target="viewProps.xml" /><Relationship Id="rId10" Type="http://schemas.openxmlformats.org/officeDocument/2006/relationships/slide" Target="slides/slide3.xml" /><Relationship Id="rId19" Type="http://schemas.openxmlformats.org/officeDocument/2006/relationships/slide" Target="slides/slide12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2.xml" /><Relationship Id="rId14" Type="http://schemas.openxmlformats.org/officeDocument/2006/relationships/slide" Target="slides/slide7.xml" /><Relationship Id="rId22" Type="http://schemas.openxmlformats.org/officeDocument/2006/relationships/slide" Target="slides/slide15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 /><Relationship Id="rId3" Type="http://schemas.openxmlformats.org/officeDocument/2006/relationships/image" Target="../media/image22.png" /><Relationship Id="rId7" Type="http://schemas.openxmlformats.org/officeDocument/2006/relationships/image" Target="../media/image26.png" /><Relationship Id="rId2" Type="http://schemas.openxmlformats.org/officeDocument/2006/relationships/image" Target="../media/image21.svg" /><Relationship Id="rId1" Type="http://schemas.openxmlformats.org/officeDocument/2006/relationships/image" Target="../media/image20.png" /><Relationship Id="rId6" Type="http://schemas.openxmlformats.org/officeDocument/2006/relationships/image" Target="../media/image25.svg" /><Relationship Id="rId5" Type="http://schemas.openxmlformats.org/officeDocument/2006/relationships/image" Target="../media/image24.png" /><Relationship Id="rId4" Type="http://schemas.openxmlformats.org/officeDocument/2006/relationships/image" Target="../media/image23.svg" 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 /><Relationship Id="rId2" Type="http://schemas.openxmlformats.org/officeDocument/2006/relationships/image" Target="../media/image29.svg" /><Relationship Id="rId1" Type="http://schemas.openxmlformats.org/officeDocument/2006/relationships/image" Target="../media/image28.png" /><Relationship Id="rId6" Type="http://schemas.openxmlformats.org/officeDocument/2006/relationships/image" Target="../media/image33.svg" /><Relationship Id="rId5" Type="http://schemas.openxmlformats.org/officeDocument/2006/relationships/image" Target="../media/image32.png" /><Relationship Id="rId4" Type="http://schemas.openxmlformats.org/officeDocument/2006/relationships/image" Target="../media/image31.svg" 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 /><Relationship Id="rId2" Type="http://schemas.openxmlformats.org/officeDocument/2006/relationships/image" Target="../media/image35.svg" /><Relationship Id="rId1" Type="http://schemas.openxmlformats.org/officeDocument/2006/relationships/image" Target="../media/image34.png" /><Relationship Id="rId6" Type="http://schemas.openxmlformats.org/officeDocument/2006/relationships/image" Target="../media/image39.svg" /><Relationship Id="rId5" Type="http://schemas.openxmlformats.org/officeDocument/2006/relationships/image" Target="../media/image38.png" /><Relationship Id="rId4" Type="http://schemas.openxmlformats.org/officeDocument/2006/relationships/image" Target="../media/image37.svg" 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 /><Relationship Id="rId3" Type="http://schemas.openxmlformats.org/officeDocument/2006/relationships/image" Target="../media/image22.png" /><Relationship Id="rId7" Type="http://schemas.openxmlformats.org/officeDocument/2006/relationships/image" Target="../media/image26.png" /><Relationship Id="rId2" Type="http://schemas.openxmlformats.org/officeDocument/2006/relationships/image" Target="../media/image21.svg" /><Relationship Id="rId1" Type="http://schemas.openxmlformats.org/officeDocument/2006/relationships/image" Target="../media/image20.png" /><Relationship Id="rId6" Type="http://schemas.openxmlformats.org/officeDocument/2006/relationships/image" Target="../media/image25.svg" /><Relationship Id="rId5" Type="http://schemas.openxmlformats.org/officeDocument/2006/relationships/image" Target="../media/image24.png" /><Relationship Id="rId4" Type="http://schemas.openxmlformats.org/officeDocument/2006/relationships/image" Target="../media/image23.svg" 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 /><Relationship Id="rId2" Type="http://schemas.openxmlformats.org/officeDocument/2006/relationships/image" Target="../media/image29.svg" /><Relationship Id="rId1" Type="http://schemas.openxmlformats.org/officeDocument/2006/relationships/image" Target="../media/image28.png" /><Relationship Id="rId6" Type="http://schemas.openxmlformats.org/officeDocument/2006/relationships/image" Target="../media/image33.svg" /><Relationship Id="rId5" Type="http://schemas.openxmlformats.org/officeDocument/2006/relationships/image" Target="../media/image32.png" /><Relationship Id="rId4" Type="http://schemas.openxmlformats.org/officeDocument/2006/relationships/image" Target="../media/image31.svg" 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 /><Relationship Id="rId2" Type="http://schemas.openxmlformats.org/officeDocument/2006/relationships/image" Target="../media/image35.svg" /><Relationship Id="rId1" Type="http://schemas.openxmlformats.org/officeDocument/2006/relationships/image" Target="../media/image34.png" /><Relationship Id="rId6" Type="http://schemas.openxmlformats.org/officeDocument/2006/relationships/image" Target="../media/image39.svg" /><Relationship Id="rId5" Type="http://schemas.openxmlformats.org/officeDocument/2006/relationships/image" Target="../media/image38.png" /><Relationship Id="rId4" Type="http://schemas.openxmlformats.org/officeDocument/2006/relationships/image" Target="../media/image37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496F08-C8F4-40FE-88C6-8D65547153B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F63E343-D8F1-4C74-B4C0-451F799D0B47}">
      <dgm:prSet/>
      <dgm:spPr/>
      <dgm:t>
        <a:bodyPr/>
        <a:lstStyle/>
        <a:p>
          <a:r>
            <a:rPr lang="ru-RU" dirty="0"/>
            <a:t>Отсюда я так поняла что, деонтология, этика, кодекс журналистики. Но этика, кодекс, деонтология журналистики чем отличаются? Эти понятия часто используются как синонимы, описывая правила поведения журналиста, но между ними есть смысловые различия:</a:t>
          </a:r>
          <a:endParaRPr lang="en-US" dirty="0"/>
        </a:p>
      </dgm:t>
    </dgm:pt>
    <dgm:pt modelId="{65D74B89-D5FF-4DEB-99EC-5299ADD5073B}" type="parTrans" cxnId="{56002891-A5D0-42FC-A9D0-88E83A449265}">
      <dgm:prSet/>
      <dgm:spPr/>
      <dgm:t>
        <a:bodyPr/>
        <a:lstStyle/>
        <a:p>
          <a:endParaRPr lang="en-US"/>
        </a:p>
      </dgm:t>
    </dgm:pt>
    <dgm:pt modelId="{C8962BAB-2E40-41BB-A8D2-9A80ECA32C4D}" type="sibTrans" cxnId="{56002891-A5D0-42FC-A9D0-88E83A449265}">
      <dgm:prSet/>
      <dgm:spPr/>
      <dgm:t>
        <a:bodyPr/>
        <a:lstStyle/>
        <a:p>
          <a:endParaRPr lang="en-US"/>
        </a:p>
      </dgm:t>
    </dgm:pt>
    <dgm:pt modelId="{7E2A01CD-3DF6-494A-8F11-7132A772FE84}">
      <dgm:prSet custT="1"/>
      <dgm:spPr/>
      <dgm:t>
        <a:bodyPr/>
        <a:lstStyle/>
        <a:p>
          <a:r>
            <a:rPr lang="ru-RU" sz="2400"/>
            <a:t>Этика – это почему (ценности),</a:t>
          </a:r>
          <a:endParaRPr lang="en-US" sz="2400"/>
        </a:p>
      </dgm:t>
    </dgm:pt>
    <dgm:pt modelId="{9EB17666-2F49-4615-B921-7F0486A988EF}" type="parTrans" cxnId="{CFE365BF-BED8-4240-865A-19657DE29DB3}">
      <dgm:prSet/>
      <dgm:spPr/>
      <dgm:t>
        <a:bodyPr/>
        <a:lstStyle/>
        <a:p>
          <a:endParaRPr lang="en-US"/>
        </a:p>
      </dgm:t>
    </dgm:pt>
    <dgm:pt modelId="{7A1D9D4C-B47C-4F27-BB5C-E71D5C6738DA}" type="sibTrans" cxnId="{CFE365BF-BED8-4240-865A-19657DE29DB3}">
      <dgm:prSet/>
      <dgm:spPr/>
      <dgm:t>
        <a:bodyPr/>
        <a:lstStyle/>
        <a:p>
          <a:endParaRPr lang="en-US"/>
        </a:p>
      </dgm:t>
    </dgm:pt>
    <dgm:pt modelId="{1355A165-8FCE-4882-9BE7-BCE552701DBE}">
      <dgm:prSet custT="1"/>
      <dgm:spPr/>
      <dgm:t>
        <a:bodyPr/>
        <a:lstStyle/>
        <a:p>
          <a:r>
            <a:rPr lang="ru-RU" sz="2400"/>
            <a:t>Деонтология – это что (обязанности)</a:t>
          </a:r>
          <a:endParaRPr lang="en-US" sz="2400"/>
        </a:p>
      </dgm:t>
    </dgm:pt>
    <dgm:pt modelId="{E3E5FC5F-4741-4B8F-A05E-FBA08FF6113F}" type="parTrans" cxnId="{013CD77B-C1A3-4D76-BF4B-6BF76D41C434}">
      <dgm:prSet/>
      <dgm:spPr/>
      <dgm:t>
        <a:bodyPr/>
        <a:lstStyle/>
        <a:p>
          <a:endParaRPr lang="en-US"/>
        </a:p>
      </dgm:t>
    </dgm:pt>
    <dgm:pt modelId="{72F8D6B7-C71F-485A-976B-3B0EE9A258E7}" type="sibTrans" cxnId="{013CD77B-C1A3-4D76-BF4B-6BF76D41C434}">
      <dgm:prSet/>
      <dgm:spPr/>
      <dgm:t>
        <a:bodyPr/>
        <a:lstStyle/>
        <a:p>
          <a:endParaRPr lang="en-US"/>
        </a:p>
      </dgm:t>
    </dgm:pt>
    <dgm:pt modelId="{0A7985D9-1241-4CA9-8421-FFB8521BB6F2}">
      <dgm:prSet custT="1"/>
      <dgm:spPr/>
      <dgm:t>
        <a:bodyPr/>
        <a:lstStyle/>
        <a:p>
          <a:r>
            <a:rPr lang="ru-RU" sz="2400" dirty="0"/>
            <a:t>Кодекс – Это где (документ).</a:t>
          </a:r>
          <a:endParaRPr lang="en-US" sz="2400" dirty="0"/>
        </a:p>
      </dgm:t>
    </dgm:pt>
    <dgm:pt modelId="{EFCCB512-BAA0-4FBD-B085-A5B0ED483E78}" type="parTrans" cxnId="{1430BF97-24DF-4F4D-8B3A-F213C080FE9E}">
      <dgm:prSet/>
      <dgm:spPr/>
      <dgm:t>
        <a:bodyPr/>
        <a:lstStyle/>
        <a:p>
          <a:endParaRPr lang="en-US"/>
        </a:p>
      </dgm:t>
    </dgm:pt>
    <dgm:pt modelId="{47D89958-FA8C-4606-8CCD-65342B40D004}" type="sibTrans" cxnId="{1430BF97-24DF-4F4D-8B3A-F213C080FE9E}">
      <dgm:prSet/>
      <dgm:spPr/>
      <dgm:t>
        <a:bodyPr/>
        <a:lstStyle/>
        <a:p>
          <a:endParaRPr lang="en-US"/>
        </a:p>
      </dgm:t>
    </dgm:pt>
    <dgm:pt modelId="{5583B904-6321-4A99-935D-BA7C30C1EB3A}" type="pres">
      <dgm:prSet presAssocID="{1F496F08-C8F4-40FE-88C6-8D65547153B2}" presName="root" presStyleCnt="0">
        <dgm:presLayoutVars>
          <dgm:dir/>
          <dgm:resizeHandles val="exact"/>
        </dgm:presLayoutVars>
      </dgm:prSet>
      <dgm:spPr/>
    </dgm:pt>
    <dgm:pt modelId="{E44552BB-41D0-46AF-B509-74DF6FDA61F1}" type="pres">
      <dgm:prSet presAssocID="{0F63E343-D8F1-4C74-B4C0-451F799D0B47}" presName="compNode" presStyleCnt="0"/>
      <dgm:spPr/>
    </dgm:pt>
    <dgm:pt modelId="{429A486D-29F2-4333-8EB5-F37270E4BF34}" type="pres">
      <dgm:prSet presAssocID="{0F63E343-D8F1-4C74-B4C0-451F799D0B47}" presName="bgRect" presStyleLbl="bgShp" presStyleIdx="0" presStyleCnt="4"/>
      <dgm:spPr/>
    </dgm:pt>
    <dgm:pt modelId="{C61A4B5D-786D-42E9-AF5F-4B4F55233DD5}" type="pres">
      <dgm:prSet presAssocID="{0F63E343-D8F1-4C74-B4C0-451F799D0B4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50CD7E33-4A1F-48CE-81F1-BE0F68D92464}" type="pres">
      <dgm:prSet presAssocID="{0F63E343-D8F1-4C74-B4C0-451F799D0B47}" presName="spaceRect" presStyleCnt="0"/>
      <dgm:spPr/>
    </dgm:pt>
    <dgm:pt modelId="{2332B9EF-2796-49B6-ADC6-FA5960BDAF18}" type="pres">
      <dgm:prSet presAssocID="{0F63E343-D8F1-4C74-B4C0-451F799D0B47}" presName="parTx" presStyleLbl="revTx" presStyleIdx="0" presStyleCnt="4">
        <dgm:presLayoutVars>
          <dgm:chMax val="0"/>
          <dgm:chPref val="0"/>
        </dgm:presLayoutVars>
      </dgm:prSet>
      <dgm:spPr/>
    </dgm:pt>
    <dgm:pt modelId="{10F482DA-E48E-4DFD-94CD-39A3579DAC4C}" type="pres">
      <dgm:prSet presAssocID="{C8962BAB-2E40-41BB-A8D2-9A80ECA32C4D}" presName="sibTrans" presStyleCnt="0"/>
      <dgm:spPr/>
    </dgm:pt>
    <dgm:pt modelId="{4847D8AF-791D-472E-B698-71A3C8C2E277}" type="pres">
      <dgm:prSet presAssocID="{7E2A01CD-3DF6-494A-8F11-7132A772FE84}" presName="compNode" presStyleCnt="0"/>
      <dgm:spPr/>
    </dgm:pt>
    <dgm:pt modelId="{A4BF10C6-E43D-4E3B-AA23-3E73F69F5C74}" type="pres">
      <dgm:prSet presAssocID="{7E2A01CD-3DF6-494A-8F11-7132A772FE84}" presName="bgRect" presStyleLbl="bgShp" presStyleIdx="1" presStyleCnt="4"/>
      <dgm:spPr/>
    </dgm:pt>
    <dgm:pt modelId="{16D9C65C-00BF-4E6A-BAF5-F115CFBBCBAC}" type="pres">
      <dgm:prSet presAssocID="{7E2A01CD-3DF6-494A-8F11-7132A772FE8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38C4484-6EC2-4673-8310-AEA1E9C04FE8}" type="pres">
      <dgm:prSet presAssocID="{7E2A01CD-3DF6-494A-8F11-7132A772FE84}" presName="spaceRect" presStyleCnt="0"/>
      <dgm:spPr/>
    </dgm:pt>
    <dgm:pt modelId="{8E53F578-43BE-4717-AF63-E21FCC3A5C6B}" type="pres">
      <dgm:prSet presAssocID="{7E2A01CD-3DF6-494A-8F11-7132A772FE84}" presName="parTx" presStyleLbl="revTx" presStyleIdx="1" presStyleCnt="4">
        <dgm:presLayoutVars>
          <dgm:chMax val="0"/>
          <dgm:chPref val="0"/>
        </dgm:presLayoutVars>
      </dgm:prSet>
      <dgm:spPr/>
    </dgm:pt>
    <dgm:pt modelId="{62412B50-FCB9-4F37-AD15-679EA765D921}" type="pres">
      <dgm:prSet presAssocID="{7A1D9D4C-B47C-4F27-BB5C-E71D5C6738DA}" presName="sibTrans" presStyleCnt="0"/>
      <dgm:spPr/>
    </dgm:pt>
    <dgm:pt modelId="{1356CB3C-3650-455D-AEBA-8CBD48178CDE}" type="pres">
      <dgm:prSet presAssocID="{1355A165-8FCE-4882-9BE7-BCE552701DBE}" presName="compNode" presStyleCnt="0"/>
      <dgm:spPr/>
    </dgm:pt>
    <dgm:pt modelId="{7AB6E1AB-F240-4235-B2F2-6ACAC2838B6C}" type="pres">
      <dgm:prSet presAssocID="{1355A165-8FCE-4882-9BE7-BCE552701DBE}" presName="bgRect" presStyleLbl="bgShp" presStyleIdx="2" presStyleCnt="4"/>
      <dgm:spPr/>
    </dgm:pt>
    <dgm:pt modelId="{263A70C6-4F6B-4AA7-9CE5-822DA1B508F0}" type="pres">
      <dgm:prSet presAssocID="{1355A165-8FCE-4882-9BE7-BCE552701DB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56B6EDF0-14AB-4F99-9D2A-0F017CBB6595}" type="pres">
      <dgm:prSet presAssocID="{1355A165-8FCE-4882-9BE7-BCE552701DBE}" presName="spaceRect" presStyleCnt="0"/>
      <dgm:spPr/>
    </dgm:pt>
    <dgm:pt modelId="{8F94AA4A-69D6-4F85-B45A-21241475E690}" type="pres">
      <dgm:prSet presAssocID="{1355A165-8FCE-4882-9BE7-BCE552701DBE}" presName="parTx" presStyleLbl="revTx" presStyleIdx="2" presStyleCnt="4">
        <dgm:presLayoutVars>
          <dgm:chMax val="0"/>
          <dgm:chPref val="0"/>
        </dgm:presLayoutVars>
      </dgm:prSet>
      <dgm:spPr/>
    </dgm:pt>
    <dgm:pt modelId="{5F2BB04F-5D46-46F3-9258-182B7B7DB2FA}" type="pres">
      <dgm:prSet presAssocID="{72F8D6B7-C71F-485A-976B-3B0EE9A258E7}" presName="sibTrans" presStyleCnt="0"/>
      <dgm:spPr/>
    </dgm:pt>
    <dgm:pt modelId="{D6EF825B-78E7-42F7-B0D9-FBCC3C306546}" type="pres">
      <dgm:prSet presAssocID="{0A7985D9-1241-4CA9-8421-FFB8521BB6F2}" presName="compNode" presStyleCnt="0"/>
      <dgm:spPr/>
    </dgm:pt>
    <dgm:pt modelId="{966E71A6-0851-469E-A3F3-F413C03BB1DF}" type="pres">
      <dgm:prSet presAssocID="{0A7985D9-1241-4CA9-8421-FFB8521BB6F2}" presName="bgRect" presStyleLbl="bgShp" presStyleIdx="3" presStyleCnt="4"/>
      <dgm:spPr/>
    </dgm:pt>
    <dgm:pt modelId="{29286FF1-3FD6-4690-8CA2-3F72CE17DD70}" type="pres">
      <dgm:prSet presAssocID="{0A7985D9-1241-4CA9-8421-FFB8521BB6F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F5F5DB5A-C612-4A72-B282-7F18B80B2391}" type="pres">
      <dgm:prSet presAssocID="{0A7985D9-1241-4CA9-8421-FFB8521BB6F2}" presName="spaceRect" presStyleCnt="0"/>
      <dgm:spPr/>
    </dgm:pt>
    <dgm:pt modelId="{43E2974D-67D0-48FE-BC31-E70C87A119CB}" type="pres">
      <dgm:prSet presAssocID="{0A7985D9-1241-4CA9-8421-FFB8521BB6F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C456617-25F8-4AAF-BDE1-84AECF8426CD}" type="presOf" srcId="{7E2A01CD-3DF6-494A-8F11-7132A772FE84}" destId="{8E53F578-43BE-4717-AF63-E21FCC3A5C6B}" srcOrd="0" destOrd="0" presId="urn:microsoft.com/office/officeart/2018/2/layout/IconVerticalSolidList"/>
    <dgm:cxn modelId="{6E10A122-A5C4-47E3-8067-8214ECF44EDF}" type="presOf" srcId="{1355A165-8FCE-4882-9BE7-BCE552701DBE}" destId="{8F94AA4A-69D6-4F85-B45A-21241475E690}" srcOrd="0" destOrd="0" presId="urn:microsoft.com/office/officeart/2018/2/layout/IconVerticalSolidList"/>
    <dgm:cxn modelId="{4099BD4C-06F8-4B2E-9B29-6DA69FF3C04B}" type="presOf" srcId="{1F496F08-C8F4-40FE-88C6-8D65547153B2}" destId="{5583B904-6321-4A99-935D-BA7C30C1EB3A}" srcOrd="0" destOrd="0" presId="urn:microsoft.com/office/officeart/2018/2/layout/IconVerticalSolidList"/>
    <dgm:cxn modelId="{013CD77B-C1A3-4D76-BF4B-6BF76D41C434}" srcId="{1F496F08-C8F4-40FE-88C6-8D65547153B2}" destId="{1355A165-8FCE-4882-9BE7-BCE552701DBE}" srcOrd="2" destOrd="0" parTransId="{E3E5FC5F-4741-4B8F-A05E-FBA08FF6113F}" sibTransId="{72F8D6B7-C71F-485A-976B-3B0EE9A258E7}"/>
    <dgm:cxn modelId="{56002891-A5D0-42FC-A9D0-88E83A449265}" srcId="{1F496F08-C8F4-40FE-88C6-8D65547153B2}" destId="{0F63E343-D8F1-4C74-B4C0-451F799D0B47}" srcOrd="0" destOrd="0" parTransId="{65D74B89-D5FF-4DEB-99EC-5299ADD5073B}" sibTransId="{C8962BAB-2E40-41BB-A8D2-9A80ECA32C4D}"/>
    <dgm:cxn modelId="{1430BF97-24DF-4F4D-8B3A-F213C080FE9E}" srcId="{1F496F08-C8F4-40FE-88C6-8D65547153B2}" destId="{0A7985D9-1241-4CA9-8421-FFB8521BB6F2}" srcOrd="3" destOrd="0" parTransId="{EFCCB512-BAA0-4FBD-B085-A5B0ED483E78}" sibTransId="{47D89958-FA8C-4606-8CCD-65342B40D004}"/>
    <dgm:cxn modelId="{CFE365BF-BED8-4240-865A-19657DE29DB3}" srcId="{1F496F08-C8F4-40FE-88C6-8D65547153B2}" destId="{7E2A01CD-3DF6-494A-8F11-7132A772FE84}" srcOrd="1" destOrd="0" parTransId="{9EB17666-2F49-4615-B921-7F0486A988EF}" sibTransId="{7A1D9D4C-B47C-4F27-BB5C-E71D5C6738DA}"/>
    <dgm:cxn modelId="{DDC8E5D3-9841-4AB3-8C66-4F45D01C693E}" type="presOf" srcId="{0F63E343-D8F1-4C74-B4C0-451F799D0B47}" destId="{2332B9EF-2796-49B6-ADC6-FA5960BDAF18}" srcOrd="0" destOrd="0" presId="urn:microsoft.com/office/officeart/2018/2/layout/IconVerticalSolidList"/>
    <dgm:cxn modelId="{830D9CD8-29D0-4C1E-9B02-0A450388AB1A}" type="presOf" srcId="{0A7985D9-1241-4CA9-8421-FFB8521BB6F2}" destId="{43E2974D-67D0-48FE-BC31-E70C87A119CB}" srcOrd="0" destOrd="0" presId="urn:microsoft.com/office/officeart/2018/2/layout/IconVerticalSolidList"/>
    <dgm:cxn modelId="{079E7D07-E708-4C42-8862-C2001A4C7AF3}" type="presParOf" srcId="{5583B904-6321-4A99-935D-BA7C30C1EB3A}" destId="{E44552BB-41D0-46AF-B509-74DF6FDA61F1}" srcOrd="0" destOrd="0" presId="urn:microsoft.com/office/officeart/2018/2/layout/IconVerticalSolidList"/>
    <dgm:cxn modelId="{974E49CA-24DE-43BC-94BE-90428BFE7899}" type="presParOf" srcId="{E44552BB-41D0-46AF-B509-74DF6FDA61F1}" destId="{429A486D-29F2-4333-8EB5-F37270E4BF34}" srcOrd="0" destOrd="0" presId="urn:microsoft.com/office/officeart/2018/2/layout/IconVerticalSolidList"/>
    <dgm:cxn modelId="{0B6056E3-7643-4723-A05D-11A40A659DB7}" type="presParOf" srcId="{E44552BB-41D0-46AF-B509-74DF6FDA61F1}" destId="{C61A4B5D-786D-42E9-AF5F-4B4F55233DD5}" srcOrd="1" destOrd="0" presId="urn:microsoft.com/office/officeart/2018/2/layout/IconVerticalSolidList"/>
    <dgm:cxn modelId="{3DC981D8-677D-42A7-A545-2E518A6B6C1C}" type="presParOf" srcId="{E44552BB-41D0-46AF-B509-74DF6FDA61F1}" destId="{50CD7E33-4A1F-48CE-81F1-BE0F68D92464}" srcOrd="2" destOrd="0" presId="urn:microsoft.com/office/officeart/2018/2/layout/IconVerticalSolidList"/>
    <dgm:cxn modelId="{B2DFFDC4-1744-429E-9CEF-A3BD31B8D79D}" type="presParOf" srcId="{E44552BB-41D0-46AF-B509-74DF6FDA61F1}" destId="{2332B9EF-2796-49B6-ADC6-FA5960BDAF18}" srcOrd="3" destOrd="0" presId="urn:microsoft.com/office/officeart/2018/2/layout/IconVerticalSolidList"/>
    <dgm:cxn modelId="{4C395422-9663-471E-9D3E-3E4DD2096B8D}" type="presParOf" srcId="{5583B904-6321-4A99-935D-BA7C30C1EB3A}" destId="{10F482DA-E48E-4DFD-94CD-39A3579DAC4C}" srcOrd="1" destOrd="0" presId="urn:microsoft.com/office/officeart/2018/2/layout/IconVerticalSolidList"/>
    <dgm:cxn modelId="{FB1611C6-D213-4050-8712-8B74227E1415}" type="presParOf" srcId="{5583B904-6321-4A99-935D-BA7C30C1EB3A}" destId="{4847D8AF-791D-472E-B698-71A3C8C2E277}" srcOrd="2" destOrd="0" presId="urn:microsoft.com/office/officeart/2018/2/layout/IconVerticalSolidList"/>
    <dgm:cxn modelId="{B7AFFF3C-55C4-481A-9300-37620578A73F}" type="presParOf" srcId="{4847D8AF-791D-472E-B698-71A3C8C2E277}" destId="{A4BF10C6-E43D-4E3B-AA23-3E73F69F5C74}" srcOrd="0" destOrd="0" presId="urn:microsoft.com/office/officeart/2018/2/layout/IconVerticalSolidList"/>
    <dgm:cxn modelId="{D7D9735A-90A3-45D0-A8C9-9398D464C4ED}" type="presParOf" srcId="{4847D8AF-791D-472E-B698-71A3C8C2E277}" destId="{16D9C65C-00BF-4E6A-BAF5-F115CFBBCBAC}" srcOrd="1" destOrd="0" presId="urn:microsoft.com/office/officeart/2018/2/layout/IconVerticalSolidList"/>
    <dgm:cxn modelId="{1148153D-23A6-4D76-9F29-EBB1D5954708}" type="presParOf" srcId="{4847D8AF-791D-472E-B698-71A3C8C2E277}" destId="{438C4484-6EC2-4673-8310-AEA1E9C04FE8}" srcOrd="2" destOrd="0" presId="urn:microsoft.com/office/officeart/2018/2/layout/IconVerticalSolidList"/>
    <dgm:cxn modelId="{03C801E4-7796-4B05-9A77-16C4723ABE64}" type="presParOf" srcId="{4847D8AF-791D-472E-B698-71A3C8C2E277}" destId="{8E53F578-43BE-4717-AF63-E21FCC3A5C6B}" srcOrd="3" destOrd="0" presId="urn:microsoft.com/office/officeart/2018/2/layout/IconVerticalSolidList"/>
    <dgm:cxn modelId="{2CF8C29F-FA3D-4E0A-BF30-537A0C2FDAC0}" type="presParOf" srcId="{5583B904-6321-4A99-935D-BA7C30C1EB3A}" destId="{62412B50-FCB9-4F37-AD15-679EA765D921}" srcOrd="3" destOrd="0" presId="urn:microsoft.com/office/officeart/2018/2/layout/IconVerticalSolidList"/>
    <dgm:cxn modelId="{E0F7BDD3-DA7B-491A-8C05-DD642E2B8940}" type="presParOf" srcId="{5583B904-6321-4A99-935D-BA7C30C1EB3A}" destId="{1356CB3C-3650-455D-AEBA-8CBD48178CDE}" srcOrd="4" destOrd="0" presId="urn:microsoft.com/office/officeart/2018/2/layout/IconVerticalSolidList"/>
    <dgm:cxn modelId="{6A1AEF49-90DD-4973-A20C-AAFDDC5CF250}" type="presParOf" srcId="{1356CB3C-3650-455D-AEBA-8CBD48178CDE}" destId="{7AB6E1AB-F240-4235-B2F2-6ACAC2838B6C}" srcOrd="0" destOrd="0" presId="urn:microsoft.com/office/officeart/2018/2/layout/IconVerticalSolidList"/>
    <dgm:cxn modelId="{8B3475BB-7DAE-4C81-A259-47C3AFFBF2BA}" type="presParOf" srcId="{1356CB3C-3650-455D-AEBA-8CBD48178CDE}" destId="{263A70C6-4F6B-4AA7-9CE5-822DA1B508F0}" srcOrd="1" destOrd="0" presId="urn:microsoft.com/office/officeart/2018/2/layout/IconVerticalSolidList"/>
    <dgm:cxn modelId="{6667A775-80BC-4C9D-AD20-D648F32F4520}" type="presParOf" srcId="{1356CB3C-3650-455D-AEBA-8CBD48178CDE}" destId="{56B6EDF0-14AB-4F99-9D2A-0F017CBB6595}" srcOrd="2" destOrd="0" presId="urn:microsoft.com/office/officeart/2018/2/layout/IconVerticalSolidList"/>
    <dgm:cxn modelId="{34D9B745-3AA7-48AD-A3D5-B0C7E8A5D5C0}" type="presParOf" srcId="{1356CB3C-3650-455D-AEBA-8CBD48178CDE}" destId="{8F94AA4A-69D6-4F85-B45A-21241475E690}" srcOrd="3" destOrd="0" presId="urn:microsoft.com/office/officeart/2018/2/layout/IconVerticalSolidList"/>
    <dgm:cxn modelId="{3C88DB92-4159-416F-8099-CED8A04D8DD8}" type="presParOf" srcId="{5583B904-6321-4A99-935D-BA7C30C1EB3A}" destId="{5F2BB04F-5D46-46F3-9258-182B7B7DB2FA}" srcOrd="5" destOrd="0" presId="urn:microsoft.com/office/officeart/2018/2/layout/IconVerticalSolidList"/>
    <dgm:cxn modelId="{6DD8E3D4-A1AA-4023-901A-143484F363D0}" type="presParOf" srcId="{5583B904-6321-4A99-935D-BA7C30C1EB3A}" destId="{D6EF825B-78E7-42F7-B0D9-FBCC3C306546}" srcOrd="6" destOrd="0" presId="urn:microsoft.com/office/officeart/2018/2/layout/IconVerticalSolidList"/>
    <dgm:cxn modelId="{280A9542-088F-4F45-A02B-AAFB4FFD1968}" type="presParOf" srcId="{D6EF825B-78E7-42F7-B0D9-FBCC3C306546}" destId="{966E71A6-0851-469E-A3F3-F413C03BB1DF}" srcOrd="0" destOrd="0" presId="urn:microsoft.com/office/officeart/2018/2/layout/IconVerticalSolidList"/>
    <dgm:cxn modelId="{A17007AA-C09D-49C1-8308-9773C83F96B2}" type="presParOf" srcId="{D6EF825B-78E7-42F7-B0D9-FBCC3C306546}" destId="{29286FF1-3FD6-4690-8CA2-3F72CE17DD70}" srcOrd="1" destOrd="0" presId="urn:microsoft.com/office/officeart/2018/2/layout/IconVerticalSolidList"/>
    <dgm:cxn modelId="{73D6139A-4564-495F-8220-C2793B2C1EA2}" type="presParOf" srcId="{D6EF825B-78E7-42F7-B0D9-FBCC3C306546}" destId="{F5F5DB5A-C612-4A72-B282-7F18B80B2391}" srcOrd="2" destOrd="0" presId="urn:microsoft.com/office/officeart/2018/2/layout/IconVerticalSolidList"/>
    <dgm:cxn modelId="{90256E3D-8A2A-4FB6-B6BC-0267BB234529}" type="presParOf" srcId="{D6EF825B-78E7-42F7-B0D9-FBCC3C306546}" destId="{43E2974D-67D0-48FE-BC31-E70C87A119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55C89F-9DE4-4B58-8DDA-33EE99032B4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5AFC101-34BC-4C6A-BFF5-A9DDB197BA7E}">
      <dgm:prSet custT="1"/>
      <dgm:spPr/>
      <dgm:t>
        <a:bodyPr/>
        <a:lstStyle/>
        <a:p>
          <a:r>
            <a:rPr lang="ru-RU" sz="2400" dirty="0"/>
            <a:t>Это общая система моральных принципов, ценностей и представлений о том, что такое «хорошо» и «плохо» в журналистской деятельности.</a:t>
          </a:r>
          <a:endParaRPr lang="en-US" sz="2400" dirty="0"/>
        </a:p>
      </dgm:t>
    </dgm:pt>
    <dgm:pt modelId="{CA7E68D2-380B-409B-A8F9-A3D3FD696059}" type="parTrans" cxnId="{63DBA6D1-F168-43B7-B0F4-8DED351BD5D0}">
      <dgm:prSet/>
      <dgm:spPr/>
      <dgm:t>
        <a:bodyPr/>
        <a:lstStyle/>
        <a:p>
          <a:endParaRPr lang="en-US"/>
        </a:p>
      </dgm:t>
    </dgm:pt>
    <dgm:pt modelId="{C8AAF405-4AA9-4754-A981-289544D66548}" type="sibTrans" cxnId="{63DBA6D1-F168-43B7-B0F4-8DED351BD5D0}">
      <dgm:prSet/>
      <dgm:spPr/>
      <dgm:t>
        <a:bodyPr/>
        <a:lstStyle/>
        <a:p>
          <a:endParaRPr lang="en-US"/>
        </a:p>
      </dgm:t>
    </dgm:pt>
    <dgm:pt modelId="{FB89B193-FC7F-4E54-BA27-5C600CE1C8C3}">
      <dgm:prSet custT="1"/>
      <dgm:spPr/>
      <dgm:t>
        <a:bodyPr/>
        <a:lstStyle/>
        <a:p>
          <a:r>
            <a:rPr lang="ru-RU" sz="2400"/>
            <a:t>О чем: Честность, объективность, уважение к частной жизни, недопустимость плагиата.</a:t>
          </a:r>
          <a:endParaRPr lang="en-US" sz="2400"/>
        </a:p>
      </dgm:t>
    </dgm:pt>
    <dgm:pt modelId="{6ED00627-7932-402A-9643-0196B40532BD}" type="parTrans" cxnId="{813DCA4F-D7E8-4796-B505-98AD9476B1C9}">
      <dgm:prSet/>
      <dgm:spPr/>
      <dgm:t>
        <a:bodyPr/>
        <a:lstStyle/>
        <a:p>
          <a:endParaRPr lang="en-US"/>
        </a:p>
      </dgm:t>
    </dgm:pt>
    <dgm:pt modelId="{7BAA8E76-4C7D-4A35-82EE-C4B091A9A787}" type="sibTrans" cxnId="{813DCA4F-D7E8-4796-B505-98AD9476B1C9}">
      <dgm:prSet/>
      <dgm:spPr/>
      <dgm:t>
        <a:bodyPr/>
        <a:lstStyle/>
        <a:p>
          <a:endParaRPr lang="en-US"/>
        </a:p>
      </dgm:t>
    </dgm:pt>
    <dgm:pt modelId="{788EDAE4-0CB1-478B-801F-0F7871692A60}">
      <dgm:prSet custT="1"/>
      <dgm:spPr/>
      <dgm:t>
        <a:bodyPr/>
        <a:lstStyle/>
        <a:p>
          <a:r>
            <a:rPr lang="ru-RU" sz="2400"/>
            <a:t>Суть: Внутренний компас журналиста, его моральная оценка своих действий.</a:t>
          </a:r>
          <a:endParaRPr lang="en-US" sz="2400"/>
        </a:p>
      </dgm:t>
    </dgm:pt>
    <dgm:pt modelId="{149F1CBF-8598-46FE-BF16-FB919EBCC39F}" type="parTrans" cxnId="{376655EF-36B5-40DD-8154-B8F6F88BE95E}">
      <dgm:prSet/>
      <dgm:spPr/>
      <dgm:t>
        <a:bodyPr/>
        <a:lstStyle/>
        <a:p>
          <a:endParaRPr lang="en-US"/>
        </a:p>
      </dgm:t>
    </dgm:pt>
    <dgm:pt modelId="{F792719D-A2CF-48D3-A0DA-C18111683F95}" type="sibTrans" cxnId="{376655EF-36B5-40DD-8154-B8F6F88BE95E}">
      <dgm:prSet/>
      <dgm:spPr/>
      <dgm:t>
        <a:bodyPr/>
        <a:lstStyle/>
        <a:p>
          <a:endParaRPr lang="en-US"/>
        </a:p>
      </dgm:t>
    </dgm:pt>
    <dgm:pt modelId="{0DC7C98E-BD3B-45DB-94F6-B934397675B9}" type="pres">
      <dgm:prSet presAssocID="{7D55C89F-9DE4-4B58-8DDA-33EE99032B4C}" presName="root" presStyleCnt="0">
        <dgm:presLayoutVars>
          <dgm:dir/>
          <dgm:resizeHandles val="exact"/>
        </dgm:presLayoutVars>
      </dgm:prSet>
      <dgm:spPr/>
    </dgm:pt>
    <dgm:pt modelId="{1AB1DBEC-4C0A-4B07-990A-DBA5D8AC1FF7}" type="pres">
      <dgm:prSet presAssocID="{F5AFC101-34BC-4C6A-BFF5-A9DDB197BA7E}" presName="compNode" presStyleCnt="0"/>
      <dgm:spPr/>
    </dgm:pt>
    <dgm:pt modelId="{1B5E0724-76D1-450F-9683-5C650702CF4A}" type="pres">
      <dgm:prSet presAssocID="{F5AFC101-34BC-4C6A-BFF5-A9DDB197BA7E}" presName="bgRect" presStyleLbl="bgShp" presStyleIdx="0" presStyleCnt="3"/>
      <dgm:spPr/>
    </dgm:pt>
    <dgm:pt modelId="{2CF80B9D-1D8F-4D3F-8B7E-9FDD4624348B}" type="pres">
      <dgm:prSet presAssocID="{F5AFC101-34BC-4C6A-BFF5-A9DDB197BA7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E12BEF9-53B6-4DDF-81B8-89151870BA48}" type="pres">
      <dgm:prSet presAssocID="{F5AFC101-34BC-4C6A-BFF5-A9DDB197BA7E}" presName="spaceRect" presStyleCnt="0"/>
      <dgm:spPr/>
    </dgm:pt>
    <dgm:pt modelId="{A43350BA-CF8B-4FEA-8257-7149D2038A8F}" type="pres">
      <dgm:prSet presAssocID="{F5AFC101-34BC-4C6A-BFF5-A9DDB197BA7E}" presName="parTx" presStyleLbl="revTx" presStyleIdx="0" presStyleCnt="3">
        <dgm:presLayoutVars>
          <dgm:chMax val="0"/>
          <dgm:chPref val="0"/>
        </dgm:presLayoutVars>
      </dgm:prSet>
      <dgm:spPr/>
    </dgm:pt>
    <dgm:pt modelId="{9ABCC0D6-B402-4E55-9286-243FCDE7D3B6}" type="pres">
      <dgm:prSet presAssocID="{C8AAF405-4AA9-4754-A981-289544D66548}" presName="sibTrans" presStyleCnt="0"/>
      <dgm:spPr/>
    </dgm:pt>
    <dgm:pt modelId="{C415A35A-BA7B-4F6A-B254-345956EAA09E}" type="pres">
      <dgm:prSet presAssocID="{FB89B193-FC7F-4E54-BA27-5C600CE1C8C3}" presName="compNode" presStyleCnt="0"/>
      <dgm:spPr/>
    </dgm:pt>
    <dgm:pt modelId="{7581F136-8E95-4A1F-835B-1D48C33AE4F6}" type="pres">
      <dgm:prSet presAssocID="{FB89B193-FC7F-4E54-BA27-5C600CE1C8C3}" presName="bgRect" presStyleLbl="bgShp" presStyleIdx="1" presStyleCnt="3"/>
      <dgm:spPr/>
    </dgm:pt>
    <dgm:pt modelId="{F872F839-0FBA-4DB3-B363-3B43DAEF9FA1}" type="pres">
      <dgm:prSet presAssocID="{FB89B193-FC7F-4E54-BA27-5C600CE1C8C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325D338B-8300-4E8E-8701-5C7865AD3CEA}" type="pres">
      <dgm:prSet presAssocID="{FB89B193-FC7F-4E54-BA27-5C600CE1C8C3}" presName="spaceRect" presStyleCnt="0"/>
      <dgm:spPr/>
    </dgm:pt>
    <dgm:pt modelId="{6BA4FDBD-6AB9-40B1-AB15-12972E166218}" type="pres">
      <dgm:prSet presAssocID="{FB89B193-FC7F-4E54-BA27-5C600CE1C8C3}" presName="parTx" presStyleLbl="revTx" presStyleIdx="1" presStyleCnt="3">
        <dgm:presLayoutVars>
          <dgm:chMax val="0"/>
          <dgm:chPref val="0"/>
        </dgm:presLayoutVars>
      </dgm:prSet>
      <dgm:spPr/>
    </dgm:pt>
    <dgm:pt modelId="{A9610260-3383-48CB-9C3A-4895C26705B4}" type="pres">
      <dgm:prSet presAssocID="{7BAA8E76-4C7D-4A35-82EE-C4B091A9A787}" presName="sibTrans" presStyleCnt="0"/>
      <dgm:spPr/>
    </dgm:pt>
    <dgm:pt modelId="{B476932E-29E0-487E-B33C-4324EE5867A6}" type="pres">
      <dgm:prSet presAssocID="{788EDAE4-0CB1-478B-801F-0F7871692A60}" presName="compNode" presStyleCnt="0"/>
      <dgm:spPr/>
    </dgm:pt>
    <dgm:pt modelId="{D8C9BC1C-5D34-4333-8973-DD263A1565BF}" type="pres">
      <dgm:prSet presAssocID="{788EDAE4-0CB1-478B-801F-0F7871692A60}" presName="bgRect" presStyleLbl="bgShp" presStyleIdx="2" presStyleCnt="3"/>
      <dgm:spPr/>
    </dgm:pt>
    <dgm:pt modelId="{F894FDD6-139B-40FE-9E2F-197C6E4C3351}" type="pres">
      <dgm:prSet presAssocID="{788EDAE4-0CB1-478B-801F-0F7871692A6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compass"/>
        </a:ext>
      </dgm:extLst>
    </dgm:pt>
    <dgm:pt modelId="{1C4D526B-C89C-489D-AE55-F906705BDB3B}" type="pres">
      <dgm:prSet presAssocID="{788EDAE4-0CB1-478B-801F-0F7871692A60}" presName="spaceRect" presStyleCnt="0"/>
      <dgm:spPr/>
    </dgm:pt>
    <dgm:pt modelId="{60DF7A91-9945-413A-90E1-A1FFEB5DDDD6}" type="pres">
      <dgm:prSet presAssocID="{788EDAE4-0CB1-478B-801F-0F7871692A6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7983826-4368-4CC7-8450-F1C5BF5AA66B}" type="presOf" srcId="{F5AFC101-34BC-4C6A-BFF5-A9DDB197BA7E}" destId="{A43350BA-CF8B-4FEA-8257-7149D2038A8F}" srcOrd="0" destOrd="0" presId="urn:microsoft.com/office/officeart/2018/2/layout/IconVerticalSolidList"/>
    <dgm:cxn modelId="{8F89252B-060E-4256-972A-BA116FE770F7}" type="presOf" srcId="{FB89B193-FC7F-4E54-BA27-5C600CE1C8C3}" destId="{6BA4FDBD-6AB9-40B1-AB15-12972E166218}" srcOrd="0" destOrd="0" presId="urn:microsoft.com/office/officeart/2018/2/layout/IconVerticalSolidList"/>
    <dgm:cxn modelId="{7E26415C-1913-486C-BDBF-F6A6168297BF}" type="presOf" srcId="{7D55C89F-9DE4-4B58-8DDA-33EE99032B4C}" destId="{0DC7C98E-BD3B-45DB-94F6-B934397675B9}" srcOrd="0" destOrd="0" presId="urn:microsoft.com/office/officeart/2018/2/layout/IconVerticalSolidList"/>
    <dgm:cxn modelId="{813DCA4F-D7E8-4796-B505-98AD9476B1C9}" srcId="{7D55C89F-9DE4-4B58-8DDA-33EE99032B4C}" destId="{FB89B193-FC7F-4E54-BA27-5C600CE1C8C3}" srcOrd="1" destOrd="0" parTransId="{6ED00627-7932-402A-9643-0196B40532BD}" sibTransId="{7BAA8E76-4C7D-4A35-82EE-C4B091A9A787}"/>
    <dgm:cxn modelId="{63DBA6D1-F168-43B7-B0F4-8DED351BD5D0}" srcId="{7D55C89F-9DE4-4B58-8DDA-33EE99032B4C}" destId="{F5AFC101-34BC-4C6A-BFF5-A9DDB197BA7E}" srcOrd="0" destOrd="0" parTransId="{CA7E68D2-380B-409B-A8F9-A3D3FD696059}" sibTransId="{C8AAF405-4AA9-4754-A981-289544D66548}"/>
    <dgm:cxn modelId="{39D96BD3-8C72-4593-AA2A-8A2C6F3F3496}" type="presOf" srcId="{788EDAE4-0CB1-478B-801F-0F7871692A60}" destId="{60DF7A91-9945-413A-90E1-A1FFEB5DDDD6}" srcOrd="0" destOrd="0" presId="urn:microsoft.com/office/officeart/2018/2/layout/IconVerticalSolidList"/>
    <dgm:cxn modelId="{376655EF-36B5-40DD-8154-B8F6F88BE95E}" srcId="{7D55C89F-9DE4-4B58-8DDA-33EE99032B4C}" destId="{788EDAE4-0CB1-478B-801F-0F7871692A60}" srcOrd="2" destOrd="0" parTransId="{149F1CBF-8598-46FE-BF16-FB919EBCC39F}" sibTransId="{F792719D-A2CF-48D3-A0DA-C18111683F95}"/>
    <dgm:cxn modelId="{7175D564-118F-4D0E-A2E2-89B24CEBB0D3}" type="presParOf" srcId="{0DC7C98E-BD3B-45DB-94F6-B934397675B9}" destId="{1AB1DBEC-4C0A-4B07-990A-DBA5D8AC1FF7}" srcOrd="0" destOrd="0" presId="urn:microsoft.com/office/officeart/2018/2/layout/IconVerticalSolidList"/>
    <dgm:cxn modelId="{4AF5E82C-F6EB-45D0-9075-387CB4F08F90}" type="presParOf" srcId="{1AB1DBEC-4C0A-4B07-990A-DBA5D8AC1FF7}" destId="{1B5E0724-76D1-450F-9683-5C650702CF4A}" srcOrd="0" destOrd="0" presId="urn:microsoft.com/office/officeart/2018/2/layout/IconVerticalSolidList"/>
    <dgm:cxn modelId="{753780BF-6C33-4DA5-B75F-5E4186791B0A}" type="presParOf" srcId="{1AB1DBEC-4C0A-4B07-990A-DBA5D8AC1FF7}" destId="{2CF80B9D-1D8F-4D3F-8B7E-9FDD4624348B}" srcOrd="1" destOrd="0" presId="urn:microsoft.com/office/officeart/2018/2/layout/IconVerticalSolidList"/>
    <dgm:cxn modelId="{88CEF77E-6725-450D-87D3-F10F577FBB1F}" type="presParOf" srcId="{1AB1DBEC-4C0A-4B07-990A-DBA5D8AC1FF7}" destId="{FE12BEF9-53B6-4DDF-81B8-89151870BA48}" srcOrd="2" destOrd="0" presId="urn:microsoft.com/office/officeart/2018/2/layout/IconVerticalSolidList"/>
    <dgm:cxn modelId="{C929ECA1-2AAF-47F5-83E5-60F60D0BC93E}" type="presParOf" srcId="{1AB1DBEC-4C0A-4B07-990A-DBA5D8AC1FF7}" destId="{A43350BA-CF8B-4FEA-8257-7149D2038A8F}" srcOrd="3" destOrd="0" presId="urn:microsoft.com/office/officeart/2018/2/layout/IconVerticalSolidList"/>
    <dgm:cxn modelId="{F6D86D3F-E094-4F94-8F03-88F2AA7BB052}" type="presParOf" srcId="{0DC7C98E-BD3B-45DB-94F6-B934397675B9}" destId="{9ABCC0D6-B402-4E55-9286-243FCDE7D3B6}" srcOrd="1" destOrd="0" presId="urn:microsoft.com/office/officeart/2018/2/layout/IconVerticalSolidList"/>
    <dgm:cxn modelId="{7B6FA71A-FA3F-41AB-AA98-AF7ABFD63035}" type="presParOf" srcId="{0DC7C98E-BD3B-45DB-94F6-B934397675B9}" destId="{C415A35A-BA7B-4F6A-B254-345956EAA09E}" srcOrd="2" destOrd="0" presId="urn:microsoft.com/office/officeart/2018/2/layout/IconVerticalSolidList"/>
    <dgm:cxn modelId="{910F3204-147B-4B0B-AC0A-B97F8EF1C57D}" type="presParOf" srcId="{C415A35A-BA7B-4F6A-B254-345956EAA09E}" destId="{7581F136-8E95-4A1F-835B-1D48C33AE4F6}" srcOrd="0" destOrd="0" presId="urn:microsoft.com/office/officeart/2018/2/layout/IconVerticalSolidList"/>
    <dgm:cxn modelId="{D93AEC51-7C0E-4E15-BEB5-D60D20EB655C}" type="presParOf" srcId="{C415A35A-BA7B-4F6A-B254-345956EAA09E}" destId="{F872F839-0FBA-4DB3-B363-3B43DAEF9FA1}" srcOrd="1" destOrd="0" presId="urn:microsoft.com/office/officeart/2018/2/layout/IconVerticalSolidList"/>
    <dgm:cxn modelId="{6CD99D9B-E7DF-4308-846B-3DB8CC4CB5F1}" type="presParOf" srcId="{C415A35A-BA7B-4F6A-B254-345956EAA09E}" destId="{325D338B-8300-4E8E-8701-5C7865AD3CEA}" srcOrd="2" destOrd="0" presId="urn:microsoft.com/office/officeart/2018/2/layout/IconVerticalSolidList"/>
    <dgm:cxn modelId="{622B21BA-87E4-4518-845F-6D82F2B58331}" type="presParOf" srcId="{C415A35A-BA7B-4F6A-B254-345956EAA09E}" destId="{6BA4FDBD-6AB9-40B1-AB15-12972E166218}" srcOrd="3" destOrd="0" presId="urn:microsoft.com/office/officeart/2018/2/layout/IconVerticalSolidList"/>
    <dgm:cxn modelId="{4A755D2F-5444-4C8A-A9AA-19C287DE9D11}" type="presParOf" srcId="{0DC7C98E-BD3B-45DB-94F6-B934397675B9}" destId="{A9610260-3383-48CB-9C3A-4895C26705B4}" srcOrd="3" destOrd="0" presId="urn:microsoft.com/office/officeart/2018/2/layout/IconVerticalSolidList"/>
    <dgm:cxn modelId="{04C512F2-7DC1-4CB9-91C1-0BBB3E3FFA12}" type="presParOf" srcId="{0DC7C98E-BD3B-45DB-94F6-B934397675B9}" destId="{B476932E-29E0-487E-B33C-4324EE5867A6}" srcOrd="4" destOrd="0" presId="urn:microsoft.com/office/officeart/2018/2/layout/IconVerticalSolidList"/>
    <dgm:cxn modelId="{B80F4501-BDAD-4C28-82B0-70E8D1913EEB}" type="presParOf" srcId="{B476932E-29E0-487E-B33C-4324EE5867A6}" destId="{D8C9BC1C-5D34-4333-8973-DD263A1565BF}" srcOrd="0" destOrd="0" presId="urn:microsoft.com/office/officeart/2018/2/layout/IconVerticalSolidList"/>
    <dgm:cxn modelId="{E432AB61-429C-49BE-86DA-E75789A771E5}" type="presParOf" srcId="{B476932E-29E0-487E-B33C-4324EE5867A6}" destId="{F894FDD6-139B-40FE-9E2F-197C6E4C3351}" srcOrd="1" destOrd="0" presId="urn:microsoft.com/office/officeart/2018/2/layout/IconVerticalSolidList"/>
    <dgm:cxn modelId="{0FAAA5D9-A665-4D0A-9686-CC934F93586A}" type="presParOf" srcId="{B476932E-29E0-487E-B33C-4324EE5867A6}" destId="{1C4D526B-C89C-489D-AE55-F906705BDB3B}" srcOrd="2" destOrd="0" presId="urn:microsoft.com/office/officeart/2018/2/layout/IconVerticalSolidList"/>
    <dgm:cxn modelId="{B65C8895-011E-4A86-B226-37FE49465A97}" type="presParOf" srcId="{B476932E-29E0-487E-B33C-4324EE5867A6}" destId="{60DF7A91-9945-413A-90E1-A1FFEB5DDDD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C8095F-7C46-4F2A-9ACC-5D3928C5A5A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60F6464-8394-405B-829E-60EE7F9342D1}">
      <dgm:prSet custT="1"/>
      <dgm:spPr/>
      <dgm:t>
        <a:bodyPr/>
        <a:lstStyle/>
        <a:p>
          <a:r>
            <a:rPr lang="ru-RU" sz="2400" dirty="0"/>
            <a:t>Это раздел профессиональной этики, который фокусируется на обязанностях журналиста перед обществом, законом и профессией (от греч. </a:t>
          </a:r>
          <a:r>
            <a:rPr lang="ru-RU" sz="2400" dirty="0" err="1"/>
            <a:t>deon</a:t>
          </a:r>
          <a:r>
            <a:rPr lang="ru-RU" sz="2400" dirty="0"/>
            <a:t> — должный). </a:t>
          </a:r>
          <a:endParaRPr lang="en-US" sz="2400" dirty="0"/>
        </a:p>
      </dgm:t>
    </dgm:pt>
    <dgm:pt modelId="{0A20599E-49DB-46E7-A486-7C029A3C552B}" type="parTrans" cxnId="{6A19BB52-C182-4860-890F-89B1F78F752F}">
      <dgm:prSet/>
      <dgm:spPr/>
      <dgm:t>
        <a:bodyPr/>
        <a:lstStyle/>
        <a:p>
          <a:endParaRPr lang="en-US"/>
        </a:p>
      </dgm:t>
    </dgm:pt>
    <dgm:pt modelId="{C29842F7-ADF9-434D-81B3-69C6C7F6E749}" type="sibTrans" cxnId="{6A19BB52-C182-4860-890F-89B1F78F752F}">
      <dgm:prSet/>
      <dgm:spPr/>
      <dgm:t>
        <a:bodyPr/>
        <a:lstStyle/>
        <a:p>
          <a:endParaRPr lang="en-US"/>
        </a:p>
      </dgm:t>
    </dgm:pt>
    <dgm:pt modelId="{2E43BFC8-0AE3-4930-8636-95410EF16A6D}">
      <dgm:prSet custT="1"/>
      <dgm:spPr/>
      <dgm:t>
        <a:bodyPr/>
        <a:lstStyle/>
        <a:p>
          <a:r>
            <a:rPr lang="ru-RU" sz="2400"/>
            <a:t>Очем: Журналист должен проверить факты, должен соблюдать баланс мнений, должен не раскрывать источники, если обещал анонимность.</a:t>
          </a:r>
          <a:endParaRPr lang="en-US" sz="2400"/>
        </a:p>
      </dgm:t>
    </dgm:pt>
    <dgm:pt modelId="{918121BB-5EAB-49E0-B777-7217D2CE4E14}" type="parTrans" cxnId="{03F2F0A8-E27B-420A-BE8E-5E7869DC63BB}">
      <dgm:prSet/>
      <dgm:spPr/>
      <dgm:t>
        <a:bodyPr/>
        <a:lstStyle/>
        <a:p>
          <a:endParaRPr lang="en-US"/>
        </a:p>
      </dgm:t>
    </dgm:pt>
    <dgm:pt modelId="{C5A5100A-AA67-4156-A55F-F5C7DED96945}" type="sibTrans" cxnId="{03F2F0A8-E27B-420A-BE8E-5E7869DC63BB}">
      <dgm:prSet/>
      <dgm:spPr/>
      <dgm:t>
        <a:bodyPr/>
        <a:lstStyle/>
        <a:p>
          <a:endParaRPr lang="en-US"/>
        </a:p>
      </dgm:t>
    </dgm:pt>
    <dgm:pt modelId="{3F24A8AC-53AA-44BE-840C-9FDA6C943DCA}">
      <dgm:prSet custT="1"/>
      <dgm:spPr/>
      <dgm:t>
        <a:bodyPr/>
        <a:lstStyle/>
        <a:p>
          <a:r>
            <a:rPr lang="ru-RU" sz="2400"/>
            <a:t>Суть: Четкие правила поведения, направленные на выполнение профессионального долга и минимизацию вреда. </a:t>
          </a:r>
          <a:endParaRPr lang="en-US" sz="2400"/>
        </a:p>
      </dgm:t>
    </dgm:pt>
    <dgm:pt modelId="{38A71A3E-9CD5-499F-B573-DBEE7270C7D6}" type="parTrans" cxnId="{320AD75F-C776-45DA-B42C-F1B95D167E28}">
      <dgm:prSet/>
      <dgm:spPr/>
      <dgm:t>
        <a:bodyPr/>
        <a:lstStyle/>
        <a:p>
          <a:endParaRPr lang="en-US"/>
        </a:p>
      </dgm:t>
    </dgm:pt>
    <dgm:pt modelId="{C0697D16-DF5C-464D-92C9-8DD521F16EA4}" type="sibTrans" cxnId="{320AD75F-C776-45DA-B42C-F1B95D167E28}">
      <dgm:prSet/>
      <dgm:spPr/>
      <dgm:t>
        <a:bodyPr/>
        <a:lstStyle/>
        <a:p>
          <a:endParaRPr lang="en-US"/>
        </a:p>
      </dgm:t>
    </dgm:pt>
    <dgm:pt modelId="{C20393F3-CB53-E74B-9687-205388391B93}" type="pres">
      <dgm:prSet presAssocID="{59C8095F-7C46-4F2A-9ACC-5D3928C5A5A4}" presName="linear" presStyleCnt="0">
        <dgm:presLayoutVars>
          <dgm:animLvl val="lvl"/>
          <dgm:resizeHandles val="exact"/>
        </dgm:presLayoutVars>
      </dgm:prSet>
      <dgm:spPr/>
    </dgm:pt>
    <dgm:pt modelId="{11EFBCC8-2556-AC4C-A8D4-0E8D9E188B08}" type="pres">
      <dgm:prSet presAssocID="{060F6464-8394-405B-829E-60EE7F9342D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1AC63A9-A5A3-564D-B289-7AD87E7FDD2F}" type="pres">
      <dgm:prSet presAssocID="{C29842F7-ADF9-434D-81B3-69C6C7F6E749}" presName="spacer" presStyleCnt="0"/>
      <dgm:spPr/>
    </dgm:pt>
    <dgm:pt modelId="{1B175F33-BBEB-8E43-BD0E-70663B14B21F}" type="pres">
      <dgm:prSet presAssocID="{2E43BFC8-0AE3-4930-8636-95410EF16A6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342B5E8-DD43-BA45-9734-AD17266098F6}" type="pres">
      <dgm:prSet presAssocID="{C5A5100A-AA67-4156-A55F-F5C7DED96945}" presName="spacer" presStyleCnt="0"/>
      <dgm:spPr/>
    </dgm:pt>
    <dgm:pt modelId="{04D3B469-D5B6-814B-888B-8906DBA57E22}" type="pres">
      <dgm:prSet presAssocID="{3F24A8AC-53AA-44BE-840C-9FDA6C943DC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72AD808-AA67-8541-92D9-32205591BCDA}" type="presOf" srcId="{3F24A8AC-53AA-44BE-840C-9FDA6C943DCA}" destId="{04D3B469-D5B6-814B-888B-8906DBA57E22}" srcOrd="0" destOrd="0" presId="urn:microsoft.com/office/officeart/2005/8/layout/vList2"/>
    <dgm:cxn modelId="{320AD75F-C776-45DA-B42C-F1B95D167E28}" srcId="{59C8095F-7C46-4F2A-9ACC-5D3928C5A5A4}" destId="{3F24A8AC-53AA-44BE-840C-9FDA6C943DCA}" srcOrd="2" destOrd="0" parTransId="{38A71A3E-9CD5-499F-B573-DBEE7270C7D6}" sibTransId="{C0697D16-DF5C-464D-92C9-8DD521F16EA4}"/>
    <dgm:cxn modelId="{09A09B4C-B1F3-EB4B-A778-E3A3A38BEE19}" type="presOf" srcId="{2E43BFC8-0AE3-4930-8636-95410EF16A6D}" destId="{1B175F33-BBEB-8E43-BD0E-70663B14B21F}" srcOrd="0" destOrd="0" presId="urn:microsoft.com/office/officeart/2005/8/layout/vList2"/>
    <dgm:cxn modelId="{6A19BB52-C182-4860-890F-89B1F78F752F}" srcId="{59C8095F-7C46-4F2A-9ACC-5D3928C5A5A4}" destId="{060F6464-8394-405B-829E-60EE7F9342D1}" srcOrd="0" destOrd="0" parTransId="{0A20599E-49DB-46E7-A486-7C029A3C552B}" sibTransId="{C29842F7-ADF9-434D-81B3-69C6C7F6E749}"/>
    <dgm:cxn modelId="{F9FCF87D-2EBD-934A-9E98-C9DF4C7333F2}" type="presOf" srcId="{59C8095F-7C46-4F2A-9ACC-5D3928C5A5A4}" destId="{C20393F3-CB53-E74B-9687-205388391B93}" srcOrd="0" destOrd="0" presId="urn:microsoft.com/office/officeart/2005/8/layout/vList2"/>
    <dgm:cxn modelId="{03F2F0A8-E27B-420A-BE8E-5E7869DC63BB}" srcId="{59C8095F-7C46-4F2A-9ACC-5D3928C5A5A4}" destId="{2E43BFC8-0AE3-4930-8636-95410EF16A6D}" srcOrd="1" destOrd="0" parTransId="{918121BB-5EAB-49E0-B777-7217D2CE4E14}" sibTransId="{C5A5100A-AA67-4156-A55F-F5C7DED96945}"/>
    <dgm:cxn modelId="{7A7C9CAB-EFA8-9447-9626-8123C2F40453}" type="presOf" srcId="{060F6464-8394-405B-829E-60EE7F9342D1}" destId="{11EFBCC8-2556-AC4C-A8D4-0E8D9E188B08}" srcOrd="0" destOrd="0" presId="urn:microsoft.com/office/officeart/2005/8/layout/vList2"/>
    <dgm:cxn modelId="{D4C45183-813E-9B4A-AA78-2FA5B765CB72}" type="presParOf" srcId="{C20393F3-CB53-E74B-9687-205388391B93}" destId="{11EFBCC8-2556-AC4C-A8D4-0E8D9E188B08}" srcOrd="0" destOrd="0" presId="urn:microsoft.com/office/officeart/2005/8/layout/vList2"/>
    <dgm:cxn modelId="{ED9834B5-4D1D-F349-B3DD-06F383EF5664}" type="presParOf" srcId="{C20393F3-CB53-E74B-9687-205388391B93}" destId="{D1AC63A9-A5A3-564D-B289-7AD87E7FDD2F}" srcOrd="1" destOrd="0" presId="urn:microsoft.com/office/officeart/2005/8/layout/vList2"/>
    <dgm:cxn modelId="{CAB52A42-062C-A344-82DC-0B2B14D75ACC}" type="presParOf" srcId="{C20393F3-CB53-E74B-9687-205388391B93}" destId="{1B175F33-BBEB-8E43-BD0E-70663B14B21F}" srcOrd="2" destOrd="0" presId="urn:microsoft.com/office/officeart/2005/8/layout/vList2"/>
    <dgm:cxn modelId="{0BB39284-A8E5-E247-8F44-90E380141553}" type="presParOf" srcId="{C20393F3-CB53-E74B-9687-205388391B93}" destId="{D342B5E8-DD43-BA45-9734-AD17266098F6}" srcOrd="3" destOrd="0" presId="urn:microsoft.com/office/officeart/2005/8/layout/vList2"/>
    <dgm:cxn modelId="{EE721321-3C4C-0A42-9738-6B40B212B06B}" type="presParOf" srcId="{C20393F3-CB53-E74B-9687-205388391B93}" destId="{04D3B469-D5B6-814B-888B-8906DBA57E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73C350-A527-4B0F-93EF-F2DD590FA37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73613AD-FFDD-4FB8-9543-43DF7CB027E9}">
      <dgm:prSet custT="1"/>
      <dgm:spPr/>
      <dgm:t>
        <a:bodyPr/>
        <a:lstStyle/>
        <a:p>
          <a:r>
            <a:rPr lang="ru-RU" sz="2400" dirty="0"/>
            <a:t>Это документ, свод правил, принятый журналистским сообществом, редакцией или союзом (например, Кодекс этики российского журналиста).</a:t>
          </a:r>
          <a:endParaRPr lang="en-US" sz="2400" dirty="0"/>
        </a:p>
      </dgm:t>
    </dgm:pt>
    <dgm:pt modelId="{C9244906-2A65-48C3-A2DF-26DAC4D19B10}" type="parTrans" cxnId="{31878315-506B-4FE9-9F43-7F28C33B3A45}">
      <dgm:prSet/>
      <dgm:spPr/>
      <dgm:t>
        <a:bodyPr/>
        <a:lstStyle/>
        <a:p>
          <a:endParaRPr lang="en-US"/>
        </a:p>
      </dgm:t>
    </dgm:pt>
    <dgm:pt modelId="{A8892169-6CA2-47C8-97ED-E397FFDEE0C9}" type="sibTrans" cxnId="{31878315-506B-4FE9-9F43-7F28C33B3A45}">
      <dgm:prSet/>
      <dgm:spPr/>
      <dgm:t>
        <a:bodyPr/>
        <a:lstStyle/>
        <a:p>
          <a:endParaRPr lang="en-US"/>
        </a:p>
      </dgm:t>
    </dgm:pt>
    <dgm:pt modelId="{0867C603-74AB-4631-A208-7436831F2013}">
      <dgm:prSet custT="1"/>
      <dgm:spPr/>
      <dgm:t>
        <a:bodyPr/>
        <a:lstStyle/>
        <a:p>
          <a:r>
            <a:rPr lang="ru-RU" sz="2400"/>
            <a:t>О чем: Зафиксированные пункты, регламентирующие действия в конкретных ситуациях.</a:t>
          </a:r>
          <a:endParaRPr lang="en-US" sz="2400"/>
        </a:p>
      </dgm:t>
    </dgm:pt>
    <dgm:pt modelId="{6C3A4BB9-1277-4A15-AF4A-AD4D4FEEC478}" type="parTrans" cxnId="{FF54623A-39C7-4293-8ED7-5ABCA447C839}">
      <dgm:prSet/>
      <dgm:spPr/>
      <dgm:t>
        <a:bodyPr/>
        <a:lstStyle/>
        <a:p>
          <a:endParaRPr lang="en-US"/>
        </a:p>
      </dgm:t>
    </dgm:pt>
    <dgm:pt modelId="{A42909AD-814C-462A-A642-D385406C7907}" type="sibTrans" cxnId="{FF54623A-39C7-4293-8ED7-5ABCA447C839}">
      <dgm:prSet/>
      <dgm:spPr/>
      <dgm:t>
        <a:bodyPr/>
        <a:lstStyle/>
        <a:p>
          <a:endParaRPr lang="en-US"/>
        </a:p>
      </dgm:t>
    </dgm:pt>
    <dgm:pt modelId="{6245DB1E-ABCC-441D-97E2-6696D1006A4C}">
      <dgm:prSet custT="1"/>
      <dgm:spPr/>
      <dgm:t>
        <a:bodyPr/>
        <a:lstStyle/>
        <a:p>
          <a:r>
            <a:rPr lang="ru-RU" sz="2400"/>
            <a:t>Суть: Инструмент саморегулирования, описывающий стандарты поведения, одобренные обществом.</a:t>
          </a:r>
          <a:endParaRPr lang="en-US" sz="2400"/>
        </a:p>
      </dgm:t>
    </dgm:pt>
    <dgm:pt modelId="{A36ABF99-255D-4574-A727-15952405D3B3}" type="parTrans" cxnId="{ED0AAA2F-6CA5-4DE5-9F34-72CB0B50C3DC}">
      <dgm:prSet/>
      <dgm:spPr/>
      <dgm:t>
        <a:bodyPr/>
        <a:lstStyle/>
        <a:p>
          <a:endParaRPr lang="en-US"/>
        </a:p>
      </dgm:t>
    </dgm:pt>
    <dgm:pt modelId="{8A38D5AE-1856-4368-A42E-75BAE4C42BC0}" type="sibTrans" cxnId="{ED0AAA2F-6CA5-4DE5-9F34-72CB0B50C3DC}">
      <dgm:prSet/>
      <dgm:spPr/>
      <dgm:t>
        <a:bodyPr/>
        <a:lstStyle/>
        <a:p>
          <a:endParaRPr lang="en-US"/>
        </a:p>
      </dgm:t>
    </dgm:pt>
    <dgm:pt modelId="{D20B6E26-01A3-4A61-A4F6-9C650FE974BE}" type="pres">
      <dgm:prSet presAssocID="{E873C350-A527-4B0F-93EF-F2DD590FA377}" presName="root" presStyleCnt="0">
        <dgm:presLayoutVars>
          <dgm:dir/>
          <dgm:resizeHandles val="exact"/>
        </dgm:presLayoutVars>
      </dgm:prSet>
      <dgm:spPr/>
    </dgm:pt>
    <dgm:pt modelId="{E2CF5D33-5FD2-48D6-B451-1770AB84E48B}" type="pres">
      <dgm:prSet presAssocID="{973613AD-FFDD-4FB8-9543-43DF7CB027E9}" presName="compNode" presStyleCnt="0"/>
      <dgm:spPr/>
    </dgm:pt>
    <dgm:pt modelId="{50FF6938-0CB6-4B24-A8BD-AC478DC21515}" type="pres">
      <dgm:prSet presAssocID="{973613AD-FFDD-4FB8-9543-43DF7CB027E9}" presName="bgRect" presStyleLbl="bgShp" presStyleIdx="0" presStyleCnt="3"/>
      <dgm:spPr/>
    </dgm:pt>
    <dgm:pt modelId="{5D7225E5-1BB0-4339-BF3E-31D4E8E45EF7}" type="pres">
      <dgm:prSet presAssocID="{973613AD-FFDD-4FB8-9543-43DF7CB027E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6E54E2D9-3AC9-4234-BA94-B28FF722CB89}" type="pres">
      <dgm:prSet presAssocID="{973613AD-FFDD-4FB8-9543-43DF7CB027E9}" presName="spaceRect" presStyleCnt="0"/>
      <dgm:spPr/>
    </dgm:pt>
    <dgm:pt modelId="{25EBF37A-DC6E-4EA3-8EFE-3D85E17C13A9}" type="pres">
      <dgm:prSet presAssocID="{973613AD-FFDD-4FB8-9543-43DF7CB027E9}" presName="parTx" presStyleLbl="revTx" presStyleIdx="0" presStyleCnt="3">
        <dgm:presLayoutVars>
          <dgm:chMax val="0"/>
          <dgm:chPref val="0"/>
        </dgm:presLayoutVars>
      </dgm:prSet>
      <dgm:spPr/>
    </dgm:pt>
    <dgm:pt modelId="{D37B21FD-DCC8-4B95-A4BD-3D526546ACAF}" type="pres">
      <dgm:prSet presAssocID="{A8892169-6CA2-47C8-97ED-E397FFDEE0C9}" presName="sibTrans" presStyleCnt="0"/>
      <dgm:spPr/>
    </dgm:pt>
    <dgm:pt modelId="{CBB8D7AF-A1FF-4C04-A10C-8EBA33B81EAF}" type="pres">
      <dgm:prSet presAssocID="{0867C603-74AB-4631-A208-7436831F2013}" presName="compNode" presStyleCnt="0"/>
      <dgm:spPr/>
    </dgm:pt>
    <dgm:pt modelId="{AE452CEB-5859-4C3E-969D-A0366F377B3C}" type="pres">
      <dgm:prSet presAssocID="{0867C603-74AB-4631-A208-7436831F2013}" presName="bgRect" presStyleLbl="bgShp" presStyleIdx="1" presStyleCnt="3"/>
      <dgm:spPr/>
    </dgm:pt>
    <dgm:pt modelId="{E9D33D00-4A7F-41B4-B1DF-FAC97B27C09F}" type="pres">
      <dgm:prSet presAssocID="{0867C603-74AB-4631-A208-7436831F201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D4DF815A-1C07-4A64-843A-4009793F8B59}" type="pres">
      <dgm:prSet presAssocID="{0867C603-74AB-4631-A208-7436831F2013}" presName="spaceRect" presStyleCnt="0"/>
      <dgm:spPr/>
    </dgm:pt>
    <dgm:pt modelId="{F5BC57FE-3CF6-489F-8F79-D7CCCB806FF9}" type="pres">
      <dgm:prSet presAssocID="{0867C603-74AB-4631-A208-7436831F2013}" presName="parTx" presStyleLbl="revTx" presStyleIdx="1" presStyleCnt="3">
        <dgm:presLayoutVars>
          <dgm:chMax val="0"/>
          <dgm:chPref val="0"/>
        </dgm:presLayoutVars>
      </dgm:prSet>
      <dgm:spPr/>
    </dgm:pt>
    <dgm:pt modelId="{22DB5988-9980-408F-BEA9-9ED473B505C3}" type="pres">
      <dgm:prSet presAssocID="{A42909AD-814C-462A-A642-D385406C7907}" presName="sibTrans" presStyleCnt="0"/>
      <dgm:spPr/>
    </dgm:pt>
    <dgm:pt modelId="{D381817B-BA3E-478B-8AFE-E8BE9F8356ED}" type="pres">
      <dgm:prSet presAssocID="{6245DB1E-ABCC-441D-97E2-6696D1006A4C}" presName="compNode" presStyleCnt="0"/>
      <dgm:spPr/>
    </dgm:pt>
    <dgm:pt modelId="{2D6FBEC2-0356-471B-A805-7099E8A4FD14}" type="pres">
      <dgm:prSet presAssocID="{6245DB1E-ABCC-441D-97E2-6696D1006A4C}" presName="bgRect" presStyleLbl="bgShp" presStyleIdx="2" presStyleCnt="3"/>
      <dgm:spPr/>
    </dgm:pt>
    <dgm:pt modelId="{542CE611-87B4-44CD-BE75-546BC47FFCFA}" type="pres">
      <dgm:prSet presAssocID="{6245DB1E-ABCC-441D-97E2-6696D1006A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234B07F5-0C46-416E-A608-717156945076}" type="pres">
      <dgm:prSet presAssocID="{6245DB1E-ABCC-441D-97E2-6696D1006A4C}" presName="spaceRect" presStyleCnt="0"/>
      <dgm:spPr/>
    </dgm:pt>
    <dgm:pt modelId="{5088ADCD-4DFE-4EE0-96BB-7B2E17E6C3EF}" type="pres">
      <dgm:prSet presAssocID="{6245DB1E-ABCC-441D-97E2-6696D1006A4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677F700-A132-4CFE-969D-8BFDFEE47CC6}" type="presOf" srcId="{6245DB1E-ABCC-441D-97E2-6696D1006A4C}" destId="{5088ADCD-4DFE-4EE0-96BB-7B2E17E6C3EF}" srcOrd="0" destOrd="0" presId="urn:microsoft.com/office/officeart/2018/2/layout/IconVerticalSolidList"/>
    <dgm:cxn modelId="{D239EF10-0CAE-4533-AA50-B34DAED4E196}" type="presOf" srcId="{E873C350-A527-4B0F-93EF-F2DD590FA377}" destId="{D20B6E26-01A3-4A61-A4F6-9C650FE974BE}" srcOrd="0" destOrd="0" presId="urn:microsoft.com/office/officeart/2018/2/layout/IconVerticalSolidList"/>
    <dgm:cxn modelId="{31878315-506B-4FE9-9F43-7F28C33B3A45}" srcId="{E873C350-A527-4B0F-93EF-F2DD590FA377}" destId="{973613AD-FFDD-4FB8-9543-43DF7CB027E9}" srcOrd="0" destOrd="0" parTransId="{C9244906-2A65-48C3-A2DF-26DAC4D19B10}" sibTransId="{A8892169-6CA2-47C8-97ED-E397FFDEE0C9}"/>
    <dgm:cxn modelId="{ED0AAA2F-6CA5-4DE5-9F34-72CB0B50C3DC}" srcId="{E873C350-A527-4B0F-93EF-F2DD590FA377}" destId="{6245DB1E-ABCC-441D-97E2-6696D1006A4C}" srcOrd="2" destOrd="0" parTransId="{A36ABF99-255D-4574-A727-15952405D3B3}" sibTransId="{8A38D5AE-1856-4368-A42E-75BAE4C42BC0}"/>
    <dgm:cxn modelId="{FF54623A-39C7-4293-8ED7-5ABCA447C839}" srcId="{E873C350-A527-4B0F-93EF-F2DD590FA377}" destId="{0867C603-74AB-4631-A208-7436831F2013}" srcOrd="1" destOrd="0" parTransId="{6C3A4BB9-1277-4A15-AF4A-AD4D4FEEC478}" sibTransId="{A42909AD-814C-462A-A642-D385406C7907}"/>
    <dgm:cxn modelId="{5AAF376B-821D-428B-A294-C7F6C3984ACB}" type="presOf" srcId="{0867C603-74AB-4631-A208-7436831F2013}" destId="{F5BC57FE-3CF6-489F-8F79-D7CCCB806FF9}" srcOrd="0" destOrd="0" presId="urn:microsoft.com/office/officeart/2018/2/layout/IconVerticalSolidList"/>
    <dgm:cxn modelId="{F228F6DC-0FCA-41AB-919F-7C052DEEF298}" type="presOf" srcId="{973613AD-FFDD-4FB8-9543-43DF7CB027E9}" destId="{25EBF37A-DC6E-4EA3-8EFE-3D85E17C13A9}" srcOrd="0" destOrd="0" presId="urn:microsoft.com/office/officeart/2018/2/layout/IconVerticalSolidList"/>
    <dgm:cxn modelId="{35C73478-07E8-4AF5-908E-19504108F850}" type="presParOf" srcId="{D20B6E26-01A3-4A61-A4F6-9C650FE974BE}" destId="{E2CF5D33-5FD2-48D6-B451-1770AB84E48B}" srcOrd="0" destOrd="0" presId="urn:microsoft.com/office/officeart/2018/2/layout/IconVerticalSolidList"/>
    <dgm:cxn modelId="{18BFAA2E-3624-41F1-B621-09E55DBAD379}" type="presParOf" srcId="{E2CF5D33-5FD2-48D6-B451-1770AB84E48B}" destId="{50FF6938-0CB6-4B24-A8BD-AC478DC21515}" srcOrd="0" destOrd="0" presId="urn:microsoft.com/office/officeart/2018/2/layout/IconVerticalSolidList"/>
    <dgm:cxn modelId="{28569C31-B722-49CD-9515-16DAE3EF8066}" type="presParOf" srcId="{E2CF5D33-5FD2-48D6-B451-1770AB84E48B}" destId="{5D7225E5-1BB0-4339-BF3E-31D4E8E45EF7}" srcOrd="1" destOrd="0" presId="urn:microsoft.com/office/officeart/2018/2/layout/IconVerticalSolidList"/>
    <dgm:cxn modelId="{228B18AB-2170-406E-8A03-8FC4A944DBF8}" type="presParOf" srcId="{E2CF5D33-5FD2-48D6-B451-1770AB84E48B}" destId="{6E54E2D9-3AC9-4234-BA94-B28FF722CB89}" srcOrd="2" destOrd="0" presId="urn:microsoft.com/office/officeart/2018/2/layout/IconVerticalSolidList"/>
    <dgm:cxn modelId="{219249A2-117F-485B-9F33-E26BB712DF0E}" type="presParOf" srcId="{E2CF5D33-5FD2-48D6-B451-1770AB84E48B}" destId="{25EBF37A-DC6E-4EA3-8EFE-3D85E17C13A9}" srcOrd="3" destOrd="0" presId="urn:microsoft.com/office/officeart/2018/2/layout/IconVerticalSolidList"/>
    <dgm:cxn modelId="{D8CB8268-2E40-4A92-8A8D-513ACF927663}" type="presParOf" srcId="{D20B6E26-01A3-4A61-A4F6-9C650FE974BE}" destId="{D37B21FD-DCC8-4B95-A4BD-3D526546ACAF}" srcOrd="1" destOrd="0" presId="urn:microsoft.com/office/officeart/2018/2/layout/IconVerticalSolidList"/>
    <dgm:cxn modelId="{EC4EDBA9-4800-4B15-AD46-E3275EE1F1F6}" type="presParOf" srcId="{D20B6E26-01A3-4A61-A4F6-9C650FE974BE}" destId="{CBB8D7AF-A1FF-4C04-A10C-8EBA33B81EAF}" srcOrd="2" destOrd="0" presId="urn:microsoft.com/office/officeart/2018/2/layout/IconVerticalSolidList"/>
    <dgm:cxn modelId="{53FACE3A-CF88-418F-9A1F-FBCB8706B344}" type="presParOf" srcId="{CBB8D7AF-A1FF-4C04-A10C-8EBA33B81EAF}" destId="{AE452CEB-5859-4C3E-969D-A0366F377B3C}" srcOrd="0" destOrd="0" presId="urn:microsoft.com/office/officeart/2018/2/layout/IconVerticalSolidList"/>
    <dgm:cxn modelId="{664D5E89-FC4F-4C4A-A8D0-6AAFC8317E14}" type="presParOf" srcId="{CBB8D7AF-A1FF-4C04-A10C-8EBA33B81EAF}" destId="{E9D33D00-4A7F-41B4-B1DF-FAC97B27C09F}" srcOrd="1" destOrd="0" presId="urn:microsoft.com/office/officeart/2018/2/layout/IconVerticalSolidList"/>
    <dgm:cxn modelId="{BA873B19-D057-4C2D-AE50-57813C9B7F1C}" type="presParOf" srcId="{CBB8D7AF-A1FF-4C04-A10C-8EBA33B81EAF}" destId="{D4DF815A-1C07-4A64-843A-4009793F8B59}" srcOrd="2" destOrd="0" presId="urn:microsoft.com/office/officeart/2018/2/layout/IconVerticalSolidList"/>
    <dgm:cxn modelId="{0DDFAD12-875F-4B57-8338-7D6DDDBC8142}" type="presParOf" srcId="{CBB8D7AF-A1FF-4C04-A10C-8EBA33B81EAF}" destId="{F5BC57FE-3CF6-489F-8F79-D7CCCB806FF9}" srcOrd="3" destOrd="0" presId="urn:microsoft.com/office/officeart/2018/2/layout/IconVerticalSolidList"/>
    <dgm:cxn modelId="{8949E6A2-EE32-4319-9577-82B91DBA1C71}" type="presParOf" srcId="{D20B6E26-01A3-4A61-A4F6-9C650FE974BE}" destId="{22DB5988-9980-408F-BEA9-9ED473B505C3}" srcOrd="3" destOrd="0" presId="urn:microsoft.com/office/officeart/2018/2/layout/IconVerticalSolidList"/>
    <dgm:cxn modelId="{54DB4B58-81C0-4636-8600-CAF89D0C855A}" type="presParOf" srcId="{D20B6E26-01A3-4A61-A4F6-9C650FE974BE}" destId="{D381817B-BA3E-478B-8AFE-E8BE9F8356ED}" srcOrd="4" destOrd="0" presId="urn:microsoft.com/office/officeart/2018/2/layout/IconVerticalSolidList"/>
    <dgm:cxn modelId="{03AF2C6F-A676-4BEE-B6DB-57690EE2C078}" type="presParOf" srcId="{D381817B-BA3E-478B-8AFE-E8BE9F8356ED}" destId="{2D6FBEC2-0356-471B-A805-7099E8A4FD14}" srcOrd="0" destOrd="0" presId="urn:microsoft.com/office/officeart/2018/2/layout/IconVerticalSolidList"/>
    <dgm:cxn modelId="{35375925-E7E4-4F70-9956-520B2C0BC334}" type="presParOf" srcId="{D381817B-BA3E-478B-8AFE-E8BE9F8356ED}" destId="{542CE611-87B4-44CD-BE75-546BC47FFCFA}" srcOrd="1" destOrd="0" presId="urn:microsoft.com/office/officeart/2018/2/layout/IconVerticalSolidList"/>
    <dgm:cxn modelId="{48415A75-C210-4362-A616-351EBFE4B5DB}" type="presParOf" srcId="{D381817B-BA3E-478B-8AFE-E8BE9F8356ED}" destId="{234B07F5-0C46-416E-A608-717156945076}" srcOrd="2" destOrd="0" presId="urn:microsoft.com/office/officeart/2018/2/layout/IconVerticalSolidList"/>
    <dgm:cxn modelId="{E8A888C8-CEF8-45C1-97CC-9C8526E8BD7D}" type="presParOf" srcId="{D381817B-BA3E-478B-8AFE-E8BE9F8356ED}" destId="{5088ADCD-4DFE-4EE0-96BB-7B2E17E6C3E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A486D-29F2-4333-8EB5-F37270E4BF34}">
      <dsp:nvSpPr>
        <dsp:cNvPr id="0" name=""/>
        <dsp:cNvSpPr/>
      </dsp:nvSpPr>
      <dsp:spPr>
        <a:xfrm>
          <a:off x="0" y="2401"/>
          <a:ext cx="6949440" cy="1217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A4B5D-786D-42E9-AF5F-4B4F55233DD5}">
      <dsp:nvSpPr>
        <dsp:cNvPr id="0" name=""/>
        <dsp:cNvSpPr/>
      </dsp:nvSpPr>
      <dsp:spPr>
        <a:xfrm>
          <a:off x="368211" y="276278"/>
          <a:ext cx="669475" cy="6694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2B9EF-2796-49B6-ADC6-FA5960BDAF18}">
      <dsp:nvSpPr>
        <dsp:cNvPr id="0" name=""/>
        <dsp:cNvSpPr/>
      </dsp:nvSpPr>
      <dsp:spPr>
        <a:xfrm>
          <a:off x="1405898" y="2401"/>
          <a:ext cx="5543541" cy="1217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23" tIns="128823" rIns="128823" bIns="12882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Отсюда я так поняла что, деонтология, этика, кодекс журналистики. Но этика, кодекс, деонтология журналистики чем отличаются? Эти понятия часто используются как синонимы, описывая правила поведения журналиста, но между ними есть смысловые различия:</a:t>
          </a:r>
          <a:endParaRPr lang="en-US" sz="1400" kern="1200" dirty="0"/>
        </a:p>
      </dsp:txBody>
      <dsp:txXfrm>
        <a:off x="1405898" y="2401"/>
        <a:ext cx="5543541" cy="1217228"/>
      </dsp:txXfrm>
    </dsp:sp>
    <dsp:sp modelId="{A4BF10C6-E43D-4E3B-AA23-3E73F69F5C74}">
      <dsp:nvSpPr>
        <dsp:cNvPr id="0" name=""/>
        <dsp:cNvSpPr/>
      </dsp:nvSpPr>
      <dsp:spPr>
        <a:xfrm>
          <a:off x="0" y="1523936"/>
          <a:ext cx="6949440" cy="1217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9C65C-00BF-4E6A-BAF5-F115CFBBCBAC}">
      <dsp:nvSpPr>
        <dsp:cNvPr id="0" name=""/>
        <dsp:cNvSpPr/>
      </dsp:nvSpPr>
      <dsp:spPr>
        <a:xfrm>
          <a:off x="368211" y="1797813"/>
          <a:ext cx="669475" cy="6694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53F578-43BE-4717-AF63-E21FCC3A5C6B}">
      <dsp:nvSpPr>
        <dsp:cNvPr id="0" name=""/>
        <dsp:cNvSpPr/>
      </dsp:nvSpPr>
      <dsp:spPr>
        <a:xfrm>
          <a:off x="1405898" y="1523936"/>
          <a:ext cx="5543541" cy="1217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23" tIns="128823" rIns="128823" bIns="128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Этика – это почему (ценности),</a:t>
          </a:r>
          <a:endParaRPr lang="en-US" sz="2400" kern="1200"/>
        </a:p>
      </dsp:txBody>
      <dsp:txXfrm>
        <a:off x="1405898" y="1523936"/>
        <a:ext cx="5543541" cy="1217228"/>
      </dsp:txXfrm>
    </dsp:sp>
    <dsp:sp modelId="{7AB6E1AB-F240-4235-B2F2-6ACAC2838B6C}">
      <dsp:nvSpPr>
        <dsp:cNvPr id="0" name=""/>
        <dsp:cNvSpPr/>
      </dsp:nvSpPr>
      <dsp:spPr>
        <a:xfrm>
          <a:off x="0" y="3045472"/>
          <a:ext cx="6949440" cy="1217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3A70C6-4F6B-4AA7-9CE5-822DA1B508F0}">
      <dsp:nvSpPr>
        <dsp:cNvPr id="0" name=""/>
        <dsp:cNvSpPr/>
      </dsp:nvSpPr>
      <dsp:spPr>
        <a:xfrm>
          <a:off x="368211" y="3319348"/>
          <a:ext cx="669475" cy="6694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4AA4A-69D6-4F85-B45A-21241475E690}">
      <dsp:nvSpPr>
        <dsp:cNvPr id="0" name=""/>
        <dsp:cNvSpPr/>
      </dsp:nvSpPr>
      <dsp:spPr>
        <a:xfrm>
          <a:off x="1405898" y="3045472"/>
          <a:ext cx="5543541" cy="1217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23" tIns="128823" rIns="128823" bIns="128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Деонтология – это что (обязанности)</a:t>
          </a:r>
          <a:endParaRPr lang="en-US" sz="2400" kern="1200"/>
        </a:p>
      </dsp:txBody>
      <dsp:txXfrm>
        <a:off x="1405898" y="3045472"/>
        <a:ext cx="5543541" cy="1217228"/>
      </dsp:txXfrm>
    </dsp:sp>
    <dsp:sp modelId="{966E71A6-0851-469E-A3F3-F413C03BB1DF}">
      <dsp:nvSpPr>
        <dsp:cNvPr id="0" name=""/>
        <dsp:cNvSpPr/>
      </dsp:nvSpPr>
      <dsp:spPr>
        <a:xfrm>
          <a:off x="0" y="4567007"/>
          <a:ext cx="6949440" cy="1217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86FF1-3FD6-4690-8CA2-3F72CE17DD70}">
      <dsp:nvSpPr>
        <dsp:cNvPr id="0" name=""/>
        <dsp:cNvSpPr/>
      </dsp:nvSpPr>
      <dsp:spPr>
        <a:xfrm>
          <a:off x="368211" y="4840883"/>
          <a:ext cx="669475" cy="6694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2974D-67D0-48FE-BC31-E70C87A119CB}">
      <dsp:nvSpPr>
        <dsp:cNvPr id="0" name=""/>
        <dsp:cNvSpPr/>
      </dsp:nvSpPr>
      <dsp:spPr>
        <a:xfrm>
          <a:off x="1405898" y="4567007"/>
          <a:ext cx="5543541" cy="1217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23" tIns="128823" rIns="128823" bIns="12882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Кодекс – Это где (документ).</a:t>
          </a:r>
          <a:endParaRPr lang="en-US" sz="2400" kern="1200" dirty="0"/>
        </a:p>
      </dsp:txBody>
      <dsp:txXfrm>
        <a:off x="1405898" y="4567007"/>
        <a:ext cx="5543541" cy="1217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E0724-76D1-450F-9683-5C650702CF4A}">
      <dsp:nvSpPr>
        <dsp:cNvPr id="0" name=""/>
        <dsp:cNvSpPr/>
      </dsp:nvSpPr>
      <dsp:spPr>
        <a:xfrm>
          <a:off x="0" y="3319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F80B9D-1D8F-4D3F-8B7E-9FDD4624348B}">
      <dsp:nvSpPr>
        <dsp:cNvPr id="0" name=""/>
        <dsp:cNvSpPr/>
      </dsp:nvSpPr>
      <dsp:spPr>
        <a:xfrm>
          <a:off x="421948" y="317165"/>
          <a:ext cx="767929" cy="7671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350BA-CF8B-4FEA-8257-7149D2038A8F}">
      <dsp:nvSpPr>
        <dsp:cNvPr id="0" name=""/>
        <dsp:cNvSpPr/>
      </dsp:nvSpPr>
      <dsp:spPr>
        <a:xfrm>
          <a:off x="1611826" y="3319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Это общая система моральных принципов, ценностей и представлений о том, что такое «хорошо» и «плохо» в журналистской деятельности.</a:t>
          </a:r>
          <a:endParaRPr lang="en-US" sz="2400" kern="1200" dirty="0"/>
        </a:p>
      </dsp:txBody>
      <dsp:txXfrm>
        <a:off x="1611826" y="3319"/>
        <a:ext cx="4911224" cy="1699999"/>
      </dsp:txXfrm>
    </dsp:sp>
    <dsp:sp modelId="{7581F136-8E95-4A1F-835B-1D48C33AE4F6}">
      <dsp:nvSpPr>
        <dsp:cNvPr id="0" name=""/>
        <dsp:cNvSpPr/>
      </dsp:nvSpPr>
      <dsp:spPr>
        <a:xfrm>
          <a:off x="0" y="2043318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2F839-0FBA-4DB3-B363-3B43DAEF9FA1}">
      <dsp:nvSpPr>
        <dsp:cNvPr id="0" name=""/>
        <dsp:cNvSpPr/>
      </dsp:nvSpPr>
      <dsp:spPr>
        <a:xfrm>
          <a:off x="421948" y="2357164"/>
          <a:ext cx="767929" cy="76717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A4FDBD-6AB9-40B1-AB15-12972E166218}">
      <dsp:nvSpPr>
        <dsp:cNvPr id="0" name=""/>
        <dsp:cNvSpPr/>
      </dsp:nvSpPr>
      <dsp:spPr>
        <a:xfrm>
          <a:off x="1611826" y="2043318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О чем: Честность, объективность, уважение к частной жизни, недопустимость плагиата.</a:t>
          </a:r>
          <a:endParaRPr lang="en-US" sz="2400" kern="1200"/>
        </a:p>
      </dsp:txBody>
      <dsp:txXfrm>
        <a:off x="1611826" y="2043318"/>
        <a:ext cx="4911224" cy="1699999"/>
      </dsp:txXfrm>
    </dsp:sp>
    <dsp:sp modelId="{D8C9BC1C-5D34-4333-8973-DD263A1565BF}">
      <dsp:nvSpPr>
        <dsp:cNvPr id="0" name=""/>
        <dsp:cNvSpPr/>
      </dsp:nvSpPr>
      <dsp:spPr>
        <a:xfrm>
          <a:off x="0" y="4083318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94FDD6-139B-40FE-9E2F-197C6E4C3351}">
      <dsp:nvSpPr>
        <dsp:cNvPr id="0" name=""/>
        <dsp:cNvSpPr/>
      </dsp:nvSpPr>
      <dsp:spPr>
        <a:xfrm>
          <a:off x="421948" y="4397164"/>
          <a:ext cx="767929" cy="76717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F7A91-9945-413A-90E1-A1FFEB5DDDD6}">
      <dsp:nvSpPr>
        <dsp:cNvPr id="0" name=""/>
        <dsp:cNvSpPr/>
      </dsp:nvSpPr>
      <dsp:spPr>
        <a:xfrm>
          <a:off x="1611826" y="4083318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Суть: Внутренний компас журналиста, его моральная оценка своих действий.</a:t>
          </a:r>
          <a:endParaRPr lang="en-US" sz="2400" kern="1200"/>
        </a:p>
      </dsp:txBody>
      <dsp:txXfrm>
        <a:off x="1611826" y="4083318"/>
        <a:ext cx="4911224" cy="1699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EFBCC8-2556-AC4C-A8D4-0E8D9E188B08}">
      <dsp:nvSpPr>
        <dsp:cNvPr id="0" name=""/>
        <dsp:cNvSpPr/>
      </dsp:nvSpPr>
      <dsp:spPr>
        <a:xfrm>
          <a:off x="0" y="82393"/>
          <a:ext cx="6949440" cy="17491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Это раздел профессиональной этики, который фокусируется на обязанностях журналиста перед обществом, законом и профессией (от греч. </a:t>
          </a:r>
          <a:r>
            <a:rPr lang="ru-RU" sz="2400" kern="1200" dirty="0" err="1"/>
            <a:t>deon</a:t>
          </a:r>
          <a:r>
            <a:rPr lang="ru-RU" sz="2400" kern="1200" dirty="0"/>
            <a:t> — должный). </a:t>
          </a:r>
          <a:endParaRPr lang="en-US" sz="2400" kern="1200" dirty="0"/>
        </a:p>
      </dsp:txBody>
      <dsp:txXfrm>
        <a:off x="85386" y="167779"/>
        <a:ext cx="6778668" cy="1578378"/>
      </dsp:txXfrm>
    </dsp:sp>
    <dsp:sp modelId="{1B175F33-BBEB-8E43-BD0E-70663B14B21F}">
      <dsp:nvSpPr>
        <dsp:cNvPr id="0" name=""/>
        <dsp:cNvSpPr/>
      </dsp:nvSpPr>
      <dsp:spPr>
        <a:xfrm>
          <a:off x="0" y="2018743"/>
          <a:ext cx="6949440" cy="1749150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Очем: Журналист должен проверить факты, должен соблюдать баланс мнений, должен не раскрывать источники, если обещал анонимность.</a:t>
          </a:r>
          <a:endParaRPr lang="en-US" sz="2400" kern="1200"/>
        </a:p>
      </dsp:txBody>
      <dsp:txXfrm>
        <a:off x="85386" y="2104129"/>
        <a:ext cx="6778668" cy="1578378"/>
      </dsp:txXfrm>
    </dsp:sp>
    <dsp:sp modelId="{04D3B469-D5B6-814B-888B-8906DBA57E22}">
      <dsp:nvSpPr>
        <dsp:cNvPr id="0" name=""/>
        <dsp:cNvSpPr/>
      </dsp:nvSpPr>
      <dsp:spPr>
        <a:xfrm>
          <a:off x="0" y="3955093"/>
          <a:ext cx="6949440" cy="174915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Суть: Четкие правила поведения, направленные на выполнение профессионального долга и минимизацию вреда. </a:t>
          </a:r>
          <a:endParaRPr lang="en-US" sz="2400" kern="1200"/>
        </a:p>
      </dsp:txBody>
      <dsp:txXfrm>
        <a:off x="85386" y="4040479"/>
        <a:ext cx="6778668" cy="15783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FF6938-0CB6-4B24-A8BD-AC478DC21515}">
      <dsp:nvSpPr>
        <dsp:cNvPr id="0" name=""/>
        <dsp:cNvSpPr/>
      </dsp:nvSpPr>
      <dsp:spPr>
        <a:xfrm>
          <a:off x="0" y="3319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225E5-1BB0-4339-BF3E-31D4E8E45EF7}">
      <dsp:nvSpPr>
        <dsp:cNvPr id="0" name=""/>
        <dsp:cNvSpPr/>
      </dsp:nvSpPr>
      <dsp:spPr>
        <a:xfrm>
          <a:off x="421948" y="317165"/>
          <a:ext cx="767929" cy="7671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EBF37A-DC6E-4EA3-8EFE-3D85E17C13A9}">
      <dsp:nvSpPr>
        <dsp:cNvPr id="0" name=""/>
        <dsp:cNvSpPr/>
      </dsp:nvSpPr>
      <dsp:spPr>
        <a:xfrm>
          <a:off x="1611826" y="3319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Это документ, свод правил, принятый журналистским сообществом, редакцией или союзом (например, Кодекс этики российского журналиста).</a:t>
          </a:r>
          <a:endParaRPr lang="en-US" sz="2400" kern="1200" dirty="0"/>
        </a:p>
      </dsp:txBody>
      <dsp:txXfrm>
        <a:off x="1611826" y="3319"/>
        <a:ext cx="4911224" cy="1699999"/>
      </dsp:txXfrm>
    </dsp:sp>
    <dsp:sp modelId="{AE452CEB-5859-4C3E-969D-A0366F377B3C}">
      <dsp:nvSpPr>
        <dsp:cNvPr id="0" name=""/>
        <dsp:cNvSpPr/>
      </dsp:nvSpPr>
      <dsp:spPr>
        <a:xfrm>
          <a:off x="0" y="2043318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33D00-4A7F-41B4-B1DF-FAC97B27C09F}">
      <dsp:nvSpPr>
        <dsp:cNvPr id="0" name=""/>
        <dsp:cNvSpPr/>
      </dsp:nvSpPr>
      <dsp:spPr>
        <a:xfrm>
          <a:off x="421948" y="2357164"/>
          <a:ext cx="767929" cy="76717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C57FE-3CF6-489F-8F79-D7CCCB806FF9}">
      <dsp:nvSpPr>
        <dsp:cNvPr id="0" name=""/>
        <dsp:cNvSpPr/>
      </dsp:nvSpPr>
      <dsp:spPr>
        <a:xfrm>
          <a:off x="1611826" y="2043318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О чем: Зафиксированные пункты, регламентирующие действия в конкретных ситуациях.</a:t>
          </a:r>
          <a:endParaRPr lang="en-US" sz="2400" kern="1200"/>
        </a:p>
      </dsp:txBody>
      <dsp:txXfrm>
        <a:off x="1611826" y="2043318"/>
        <a:ext cx="4911224" cy="1699999"/>
      </dsp:txXfrm>
    </dsp:sp>
    <dsp:sp modelId="{2D6FBEC2-0356-471B-A805-7099E8A4FD14}">
      <dsp:nvSpPr>
        <dsp:cNvPr id="0" name=""/>
        <dsp:cNvSpPr/>
      </dsp:nvSpPr>
      <dsp:spPr>
        <a:xfrm>
          <a:off x="0" y="4083318"/>
          <a:ext cx="6949440" cy="13948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CE611-87B4-44CD-BE75-546BC47FFCFA}">
      <dsp:nvSpPr>
        <dsp:cNvPr id="0" name=""/>
        <dsp:cNvSpPr/>
      </dsp:nvSpPr>
      <dsp:spPr>
        <a:xfrm>
          <a:off x="421948" y="4397164"/>
          <a:ext cx="767929" cy="76717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8ADCD-4DFE-4EE0-96BB-7B2E17E6C3EF}">
      <dsp:nvSpPr>
        <dsp:cNvPr id="0" name=""/>
        <dsp:cNvSpPr/>
      </dsp:nvSpPr>
      <dsp:spPr>
        <a:xfrm>
          <a:off x="1611826" y="4083318"/>
          <a:ext cx="4911224" cy="169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917" tIns="179917" rIns="179917" bIns="179917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Суть: Инструмент саморегулирования, описывающий стандарты поведения, одобренные обществом.</a:t>
          </a:r>
          <a:endParaRPr lang="en-US" sz="2400" kern="1200"/>
        </a:p>
      </dsp:txBody>
      <dsp:txXfrm>
        <a:off x="1611826" y="4083318"/>
        <a:ext cx="4911224" cy="1699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13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78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09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094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77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53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420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7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3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14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48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05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150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747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09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360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138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00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000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2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006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25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07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384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92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899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1209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235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536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435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6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648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547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378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347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2422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108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2016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38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923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556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7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291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8968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75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378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906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5449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664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380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9F5AB-9085-463B-8A0B-B9904D15B407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9939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70B6-FBB4-4018-91CC-4F2BCA749F12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7926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F963-73F1-45BB-830B-77B0833AD674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21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9588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AA3-F974-4F72-A9B4-205B4F2BC4F1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42371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A3C6-A20D-477C-98B0-82AAE5AFE66A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69283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3E65-0E9A-47F9-8F9A-AE1A8B22AAE7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5849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06864-6C9E-4132-A572-F8E29DF18B35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4549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7BE2-9E14-409E-BE2A-3F4E13FACF65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2251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BE29-DBD7-44CB-B44F-B0DD7260783C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98752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2C36-64D5-4AE3-ACBA-271F2A6F8674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1111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7DAF-00C1-4554-A98E-7B0CB536D042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303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13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1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688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006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6485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2912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9588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68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6411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2700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51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6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2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13" Type="http://schemas.openxmlformats.org/officeDocument/2006/relationships/theme" Target="../theme/theme3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slideLayout" Target="../slideLayouts/slideLayout34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 /><Relationship Id="rId3" Type="http://schemas.openxmlformats.org/officeDocument/2006/relationships/slideLayout" Target="../slideLayouts/slideLayout37.xml" /><Relationship Id="rId7" Type="http://schemas.openxmlformats.org/officeDocument/2006/relationships/slideLayout" Target="../slideLayouts/slideLayout41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6.xml" /><Relationship Id="rId1" Type="http://schemas.openxmlformats.org/officeDocument/2006/relationships/slideLayout" Target="../slideLayouts/slideLayout35.xml" /><Relationship Id="rId6" Type="http://schemas.openxmlformats.org/officeDocument/2006/relationships/slideLayout" Target="../slideLayouts/slideLayout40.xml" /><Relationship Id="rId11" Type="http://schemas.openxmlformats.org/officeDocument/2006/relationships/slideLayout" Target="../slideLayouts/slideLayout45.xml" /><Relationship Id="rId5" Type="http://schemas.openxmlformats.org/officeDocument/2006/relationships/slideLayout" Target="../slideLayouts/slideLayout39.xml" /><Relationship Id="rId10" Type="http://schemas.openxmlformats.org/officeDocument/2006/relationships/slideLayout" Target="../slideLayouts/slideLayout44.xml" /><Relationship Id="rId4" Type="http://schemas.openxmlformats.org/officeDocument/2006/relationships/slideLayout" Target="../slideLayouts/slideLayout38.xml" /><Relationship Id="rId9" Type="http://schemas.openxmlformats.org/officeDocument/2006/relationships/slideLayout" Target="../slideLayouts/slideLayout43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48.xml" /><Relationship Id="rId7" Type="http://schemas.openxmlformats.org/officeDocument/2006/relationships/slideLayout" Target="../slideLayouts/slideLayout52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7.xml" /><Relationship Id="rId1" Type="http://schemas.openxmlformats.org/officeDocument/2006/relationships/slideLayout" Target="../slideLayouts/slideLayout46.xml" /><Relationship Id="rId6" Type="http://schemas.openxmlformats.org/officeDocument/2006/relationships/slideLayout" Target="../slideLayouts/slideLayout51.xml" /><Relationship Id="rId11" Type="http://schemas.openxmlformats.org/officeDocument/2006/relationships/slideLayout" Target="../slideLayouts/slideLayout56.xml" /><Relationship Id="rId5" Type="http://schemas.openxmlformats.org/officeDocument/2006/relationships/slideLayout" Target="../slideLayouts/slideLayout50.xml" /><Relationship Id="rId10" Type="http://schemas.openxmlformats.org/officeDocument/2006/relationships/slideLayout" Target="../slideLayouts/slideLayout55.xml" /><Relationship Id="rId4" Type="http://schemas.openxmlformats.org/officeDocument/2006/relationships/slideLayout" Target="../slideLayouts/slideLayout49.xml" /><Relationship Id="rId9" Type="http://schemas.openxmlformats.org/officeDocument/2006/relationships/slideLayout" Target="../slideLayouts/slideLayout54.xml" 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 /><Relationship Id="rId3" Type="http://schemas.openxmlformats.org/officeDocument/2006/relationships/slideLayout" Target="../slideLayouts/slideLayout59.xml" /><Relationship Id="rId7" Type="http://schemas.openxmlformats.org/officeDocument/2006/relationships/slideLayout" Target="../slideLayouts/slideLayout63.xml" /><Relationship Id="rId12" Type="http://schemas.openxmlformats.org/officeDocument/2006/relationships/theme" Target="../theme/theme6.xml" /><Relationship Id="rId2" Type="http://schemas.openxmlformats.org/officeDocument/2006/relationships/slideLayout" Target="../slideLayouts/slideLayout58.xml" /><Relationship Id="rId1" Type="http://schemas.openxmlformats.org/officeDocument/2006/relationships/slideLayout" Target="../slideLayouts/slideLayout57.xml" /><Relationship Id="rId6" Type="http://schemas.openxmlformats.org/officeDocument/2006/relationships/slideLayout" Target="../slideLayouts/slideLayout62.xml" /><Relationship Id="rId11" Type="http://schemas.openxmlformats.org/officeDocument/2006/relationships/slideLayout" Target="../slideLayouts/slideLayout67.xml" /><Relationship Id="rId5" Type="http://schemas.openxmlformats.org/officeDocument/2006/relationships/slideLayout" Target="../slideLayouts/slideLayout61.xml" /><Relationship Id="rId10" Type="http://schemas.openxmlformats.org/officeDocument/2006/relationships/slideLayout" Target="../slideLayouts/slideLayout66.xml" /><Relationship Id="rId4" Type="http://schemas.openxmlformats.org/officeDocument/2006/relationships/slideLayout" Target="../slideLayouts/slideLayout60.xml" /><Relationship Id="rId9" Type="http://schemas.openxmlformats.org/officeDocument/2006/relationships/slideLayout" Target="../slideLayouts/slideLayout65.xml" 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 /><Relationship Id="rId3" Type="http://schemas.openxmlformats.org/officeDocument/2006/relationships/slideLayout" Target="../slideLayouts/slideLayout70.xml" /><Relationship Id="rId7" Type="http://schemas.openxmlformats.org/officeDocument/2006/relationships/slideLayout" Target="../slideLayouts/slideLayout74.xml" /><Relationship Id="rId12" Type="http://schemas.openxmlformats.org/officeDocument/2006/relationships/theme" Target="../theme/theme7.xml" /><Relationship Id="rId2" Type="http://schemas.openxmlformats.org/officeDocument/2006/relationships/slideLayout" Target="../slideLayouts/slideLayout69.xml" /><Relationship Id="rId1" Type="http://schemas.openxmlformats.org/officeDocument/2006/relationships/slideLayout" Target="../slideLayouts/slideLayout68.xml" /><Relationship Id="rId6" Type="http://schemas.openxmlformats.org/officeDocument/2006/relationships/slideLayout" Target="../slideLayouts/slideLayout73.xml" /><Relationship Id="rId11" Type="http://schemas.openxmlformats.org/officeDocument/2006/relationships/slideLayout" Target="../slideLayouts/slideLayout78.xml" /><Relationship Id="rId5" Type="http://schemas.openxmlformats.org/officeDocument/2006/relationships/slideLayout" Target="../slideLayouts/slideLayout72.xml" /><Relationship Id="rId10" Type="http://schemas.openxmlformats.org/officeDocument/2006/relationships/slideLayout" Target="../slideLayouts/slideLayout77.xml" /><Relationship Id="rId4" Type="http://schemas.openxmlformats.org/officeDocument/2006/relationships/slideLayout" Target="../slideLayouts/slideLayout71.xml" /><Relationship Id="rId9" Type="http://schemas.openxmlformats.org/officeDocument/2006/relationships/slideLayout" Target="../slideLayouts/slideLayout76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3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73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  <p15:guide id="9" pos="576">
          <p15:clr>
            <a:srgbClr val="F26B43"/>
          </p15:clr>
        </p15:guide>
        <p15:guide id="10" orient="horz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7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90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5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accent2"/>
                </a:solidFill>
              </a:defRPr>
            </a:lvl1pPr>
          </a:lstStyle>
          <a:p>
            <a:fld id="{1A072428-3389-4A16-8C51-B62D34419E5C}" type="datetime1">
              <a:rPr lang="en-US" smtClean="0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accent2"/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8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3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 /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 /><Relationship Id="rId2" Type="http://schemas.openxmlformats.org/officeDocument/2006/relationships/image" Target="../media/image15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 /><Relationship Id="rId2" Type="http://schemas.openxmlformats.org/officeDocument/2006/relationships/image" Target="../media/image17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tmp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>
            <a:normAutofit/>
          </a:bodyPr>
          <a:lstStyle/>
          <a:p>
            <a:pPr algn="l"/>
            <a:r>
              <a:rPr lang="ru-RU" sz="5000"/>
              <a:t>Деонтология журналистики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7400" dirty="0"/>
              <a:t>Слой журналистского счастья</a:t>
            </a:r>
            <a:r>
              <a:rPr lang="ru-RU" dirty="0"/>
              <a:t>
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1C00E1-AEE7-F05E-E5C3-C08F45F280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103" r="22103"/>
          <a:stretch/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62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ru-RU" dirty="0"/>
              <a:t>Социальная значимость: 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Ощущение счастья часто приходит от возможности быть полезным, помогать людям и влиять на решение социальных проблем.</a:t>
            </a:r>
          </a:p>
        </p:txBody>
      </p:sp>
      <p:pic>
        <p:nvPicPr>
          <p:cNvPr id="8" name="Graphic 7" descr="Sad Face with No Fill">
            <a:extLst>
              <a:ext uri="{FF2B5EF4-FFF2-40B4-BE49-F238E27FC236}">
                <a16:creationId xmlns:a16="http://schemas.microsoft.com/office/drawing/2014/main" id="{AFC6E1BB-D484-8226-3AC6-2A105BCA2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869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2AFC67-0973-EC0D-F14E-710D701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7" y="0"/>
            <a:ext cx="3977281" cy="2079812"/>
          </a:xfrm>
        </p:spPr>
        <p:txBody>
          <a:bodyPr anchor="b">
            <a:noAutofit/>
          </a:bodyPr>
          <a:lstStyle/>
          <a:p>
            <a:r>
              <a:rPr lang="ru-RU" dirty="0"/>
              <a:t>Творческая свобода и новые технологии: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99569" y="2735580"/>
            <a:ext cx="3553412" cy="4122420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Современные журналисты находят счастье в освоении новых форматов, таких как подкасты, лонгриды, работа с искусственным интеллектом, что позволяет рассказывать истории более креативно и междисциплинарно.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DB6029-FEBA-3BCA-0F5A-1AE22BF24A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953" r="13953"/>
          <a:stretch/>
        </p:blipFill>
        <p:spPr>
          <a:xfrm>
            <a:off x="4752550" y="10"/>
            <a:ext cx="743945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26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ru-RU" dirty="0"/>
              <a:t>Профессиональная верность: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Для многих счастье заключается в преданности делу, профессионализме, когда журналист становится «цепным псом демократии», защищая интересы общества. </a:t>
            </a:r>
          </a:p>
        </p:txBody>
      </p:sp>
      <p:pic>
        <p:nvPicPr>
          <p:cNvPr id="8" name="Graphic 7" descr="Television">
            <a:extLst>
              <a:ext uri="{FF2B5EF4-FFF2-40B4-BE49-F238E27FC236}">
                <a16:creationId xmlns:a16="http://schemas.microsoft.com/office/drawing/2014/main" id="{7EA5F764-C32A-10B8-6BAB-BA39AD5645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61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ru-RU" dirty="0"/>
              <a:t>Постоянное обучение: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Участие в профильных фестивалях, конкурсах (например, «Новые горизонты») и образовательных проектах позволяет молодым специалистам формировать медиаграмотность и развивать цифровые навыки.</a:t>
            </a:r>
          </a:p>
        </p:txBody>
      </p:sp>
      <p:pic>
        <p:nvPicPr>
          <p:cNvPr id="8" name="Graphic 7" descr="Skates">
            <a:extLst>
              <a:ext uri="{FF2B5EF4-FFF2-40B4-BE49-F238E27FC236}">
                <a16:creationId xmlns:a16="http://schemas.microsoft.com/office/drawing/2014/main" id="{9E3594F3-BFA9-C869-43A0-8D6E39C17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628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2AFC67-0973-EC0D-F14E-710D701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603504"/>
            <a:ext cx="3553412" cy="1527048"/>
          </a:xfrm>
        </p:spPr>
        <p:txBody>
          <a:bodyPr anchor="b">
            <a:normAutofit/>
          </a:bodyPr>
          <a:lstStyle/>
          <a:p>
            <a:r>
              <a:rPr lang="ru-RU" dirty="0"/>
              <a:t>Журналистское счастье 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212848"/>
            <a:ext cx="3553412" cy="4122420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Журналистское счастье — это не статичное состояние, а процесс постоянного поиска истины, профессионального роста и удовлетворения от выполненного долга.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405BC2-1532-1DF5-3385-3125C2356B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729" r="18729"/>
          <a:stretch/>
        </p:blipFill>
        <p:spPr>
          <a:xfrm>
            <a:off x="4752550" y="10"/>
            <a:ext cx="743945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53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3.Чем отличаются этика, кодекс, деонтология журналистики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E8B67F74-9DB9-49E8-B5E6-5CB52400A3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20426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1426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Этика журналистики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D5B536BD-5B3C-846A-A749-D2596B87F6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076223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750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Деонтология журналистики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0885F8A7-2C88-981D-6D94-7EB9897324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345779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0587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Кодекс</a:t>
            </a:r>
            <a:r>
              <a:rPr lang="en-US" dirty="0"/>
              <a:t> журналистики</a:t>
            </a:r>
            <a:endParaRPr lang="ru-RU" dirty="0"/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70A5D238-A131-80AE-CC44-1ACE6F24D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606009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5450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2AFC67-0973-EC0D-F14E-710D701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603504"/>
            <a:ext cx="3553412" cy="1527048"/>
          </a:xfrm>
        </p:spPr>
        <p:txBody>
          <a:bodyPr anchor="b">
            <a:normAutofit/>
          </a:bodyPr>
          <a:lstStyle/>
          <a:p>
            <a:r>
              <a:rPr lang="ru-RU" dirty="0"/>
              <a:t>Спасибо за вниманиe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212848"/>
            <a:ext cx="3553412" cy="4122420"/>
          </a:xfrm>
        </p:spPr>
        <p:txBody>
          <a:bodyPr>
            <a:normAutofit/>
          </a:bodyPr>
          <a:lstStyle/>
          <a:p>
            <a:pPr rtl="1"/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Санкт-Петербургский</a:t>
            </a:r>
            <a:r>
              <a:rPr lang="en-US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государственный университет </a:t>
            </a:r>
            <a:r>
              <a:rPr lang="ru-RU" sz="1900" kern="1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промышленных.технологий</a:t>
            </a:r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и дизайна</a:t>
            </a:r>
            <a:endParaRPr lang="en-US" sz="19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медиатехнологий</a:t>
            </a:r>
            <a:endParaRPr lang="en-US" sz="1900" kern="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endParaRPr lang="ru-RU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1900" kern="1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endParaRPr lang="ru-RU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Рукововодитель: </a:t>
            </a:r>
            <a:r>
              <a:rPr lang="ru-RU" sz="1900" kern="1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Цуканов</a:t>
            </a:r>
            <a:r>
              <a:rPr lang="ru-RU" sz="1900" kern="1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Е.А.</a:t>
            </a:r>
            <a:endParaRPr lang="ru-RU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B42E9F-3666-90C7-8838-55E91F8AA1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993" r="21993"/>
          <a:stretch/>
        </p:blipFill>
        <p:spPr>
          <a:xfrm>
            <a:off x="4752550" y="10"/>
            <a:ext cx="743945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9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1.</a:t>
            </a:r>
            <a:r>
              <a:rPr lang="en-US" dirty="0"/>
              <a:t> </a:t>
            </a:r>
            <a:r>
              <a:rPr lang="ru-RU" dirty="0"/>
              <a:t>Согласно моим исследованиям, это слой журналистского счастья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/>
              <a:t>Мне поручили написать эссе на тему «слоя счастья в журналистике». Я рассматривала эту тему с разных сторон. Что именно представляет собой счастье в журналистике и у журналистов? Как журналист может чувствовать себя счастливее, чем позволяет его профессия? Все люди разные. Но для меня, кажется, счастливее заниматься любимым делом. Например, информация о политике, экономике, международных отношениях, истории, географии, путешествиях, искусстве и культуре мне кажется более интересной, и в процессе её изучения я многому учусь и делюсь этим с общественностью, с одной стороны, как благотворитель. Например, мне нравится писать о любой информации с позитивной, а не с негативной точки зрения. Я размышляю о том, создает ли правдивая, реалистичная, достоверная и гарантированно позитивная информация позитивные отношения, и предоставляет ли она мне и другим полезную информацию, помогает ли им в работе и ведет ли к счастью. Короче говоря, на мой взгляд, счастье в журналистике и у журналистов рождается из позитивной информации, которая нужна каждому, и позитивного отношения, ведущего общество и сообщество к прекрасной и счастливой жизни.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603505"/>
            <a:ext cx="6505328" cy="615696"/>
          </a:xfrm>
        </p:spPr>
        <p:txBody>
          <a:bodyPr anchor="b">
            <a:normAutofit/>
          </a:bodyPr>
          <a:lstStyle/>
          <a:p>
            <a:r>
              <a:rPr lang="en-US" dirty="0"/>
              <a:t>Слой журналистского счастья</a:t>
            </a:r>
            <a:endParaRPr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1403839"/>
            <a:ext cx="5862396" cy="5303520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</a:pPr>
            <a:r>
              <a:rPr lang="ru-RU" sz="1800" dirty="0"/>
              <a:t>Любой человек наиболее счастлив, когда его работа имеет смысл и приносит душевное спокойствие. Согласно исследованиям счастья, человек считается счастливым, когда он здоров, спокоен и удовлетворен своей жизнью в долгосрочной перспективе, а для журналистов это напрямую связано с профессиональной свободой и этикой. Счастье журналиста основано не только на финансовой выгоде, но и на смысле, который он находит в процессе создания социальной ценности. Слой журналистского счастья — это концепция, возникающая на пересечении журналистской этики (деонтологии), профессионального удовлетворения и социальной ответственности, и выражающая гордость за профессию и психологическое спокойствие журналиста. Основные слои этой концепции можно сформировать следующим образом.</a:t>
            </a:r>
          </a:p>
        </p:txBody>
      </p:sp>
      <p:pic>
        <p:nvPicPr>
          <p:cNvPr id="8" name="Graphic 7" descr="Electrician">
            <a:extLst>
              <a:ext uri="{FF2B5EF4-FFF2-40B4-BE49-F238E27FC236}">
                <a16:creationId xmlns:a16="http://schemas.microsoft.com/office/drawing/2014/main" id="{C4D01889-9790-CCCC-4663-B40F046D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5044" y="1253198"/>
            <a:ext cx="5304580" cy="500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27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ru-RU" dirty="0"/>
              <a:t>Этический аспект 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Журналист должен быть уверен, что распространяет точную и независимую информацию и достойно выполняет свой долг перед обществом. Это принцип защиты профессиональной репутации и беспристрастности.</a:t>
            </a:r>
          </a:p>
        </p:txBody>
      </p:sp>
      <p:pic>
        <p:nvPicPr>
          <p:cNvPr id="8" name="Graphic 7" descr="Moustache Face with Solid Fill">
            <a:extLst>
              <a:ext uri="{FF2B5EF4-FFF2-40B4-BE49-F238E27FC236}">
                <a16:creationId xmlns:a16="http://schemas.microsoft.com/office/drawing/2014/main" id="{90DE3828-5D05-0ED1-393D-826231A05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639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ru-RU" dirty="0"/>
              <a:t>Правдивый аспект: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эмоциональное удовлетворение, которое вы получаете от разоблачения несправедливости в обществе, помощи людям и высказывания правды.</a:t>
            </a:r>
          </a:p>
        </p:txBody>
      </p:sp>
      <p:pic>
        <p:nvPicPr>
          <p:cNvPr id="8" name="Graphic 7" descr="Tanabata Tree">
            <a:extLst>
              <a:ext uri="{FF2B5EF4-FFF2-40B4-BE49-F238E27FC236}">
                <a16:creationId xmlns:a16="http://schemas.microsoft.com/office/drawing/2014/main" id="{1B0C9FC9-16E3-C955-CDD6-794C0353D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07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Autofit/>
          </a:bodyPr>
          <a:lstStyle/>
          <a:p>
            <a:r>
              <a:rPr lang="ru-RU" dirty="0"/>
              <a:t>Профессиональный уровень креативности: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Ощущение того, что написанные вами статьи и созданные вами программы способны оказать положительное влияние на общественность и изменить общественное мышление.</a:t>
            </a:r>
          </a:p>
        </p:txBody>
      </p:sp>
      <p:pic>
        <p:nvPicPr>
          <p:cNvPr id="8" name="Graphic 7" descr="Moustache Face with Solid Fill">
            <a:extLst>
              <a:ext uri="{FF2B5EF4-FFF2-40B4-BE49-F238E27FC236}">
                <a16:creationId xmlns:a16="http://schemas.microsoft.com/office/drawing/2014/main" id="{3ACC8C3D-0605-24E3-4655-68DBFC6BB3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32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1114923"/>
            <a:ext cx="4621553" cy="1360728"/>
          </a:xfrm>
        </p:spPr>
        <p:txBody>
          <a:bodyPr anchor="b">
            <a:normAutofit/>
          </a:bodyPr>
          <a:lstStyle/>
          <a:p>
            <a:r>
              <a:rPr lang="en-US" dirty="0"/>
              <a:t>Любовь к профессию</a:t>
            </a:r>
            <a:endParaRPr lang="ru-RU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584058"/>
            <a:ext cx="4621553" cy="3159018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это любовь к своей профессии, душевное спокойствие и счастье, независимо от рабочей нагрузки и стресса.</a:t>
            </a:r>
          </a:p>
        </p:txBody>
      </p:sp>
      <p:pic>
        <p:nvPicPr>
          <p:cNvPr id="8" name="Graphic 7" descr="Angel Face with Solid Fill">
            <a:extLst>
              <a:ext uri="{FF2B5EF4-FFF2-40B4-BE49-F238E27FC236}">
                <a16:creationId xmlns:a16="http://schemas.microsoft.com/office/drawing/2014/main" id="{99861F98-19EE-6039-0EAA-67D53FDC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6074" y="1114923"/>
            <a:ext cx="4628153" cy="462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422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0E7A827-4DD7-8A5A-4519-32BDA5CDB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75348D-3376-10BB-E89D-A72720D88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4678" y="548640"/>
            <a:ext cx="7098627" cy="1325236"/>
          </a:xfrm>
        </p:spPr>
        <p:txBody>
          <a:bodyPr anchor="t">
            <a:normAutofit/>
          </a:bodyPr>
          <a:lstStyle/>
          <a:p>
            <a:r>
              <a:rPr lang="ru-RU" dirty="0"/>
              <a:t>2.Согласно исследователям уровня счастья в журналистике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2432424" y="1899631"/>
            <a:ext cx="7333128" cy="4011769"/>
          </a:xfrm>
        </p:spPr>
        <p:txBody>
          <a:bodyPr anchor="ctr">
            <a:normAutofit/>
          </a:bodyPr>
          <a:lstStyle/>
          <a:p>
            <a:pPr lvl="0"/>
            <a:r>
              <a:rPr lang="ru-RU" sz="1800"/>
              <a:t>Горизонты журналистского счастья — это философское и профессиональное понятие, объединяющее любовь к профессии, возможность менять мир к лучшему и постоянное личностное развитие. В современной интерпретации, особенно в условиях быстро меняющегося медиарынка, эти горизонты включают в себя несколько ключевых составляющих:</a:t>
            </a:r>
          </a:p>
        </p:txBody>
      </p:sp>
    </p:spTree>
    <p:extLst>
      <p:ext uri="{BB962C8B-B14F-4D97-AF65-F5344CB8AC3E}">
        <p14:creationId xmlns:p14="http://schemas.microsoft.com/office/powerpoint/2010/main" val="62263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2AFC67-0973-EC0D-F14E-710D701B2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603504"/>
            <a:ext cx="3553412" cy="1527048"/>
          </a:xfrm>
        </p:spPr>
        <p:txBody>
          <a:bodyPr anchor="b">
            <a:noAutofit/>
          </a:bodyPr>
          <a:lstStyle/>
          <a:p>
            <a:r>
              <a:rPr lang="ru-RU" dirty="0"/>
              <a:t>Расширение границ существования: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12648" y="2212848"/>
            <a:ext cx="3553412" cy="4122420"/>
          </a:xfrm>
        </p:spPr>
        <p:txBody>
          <a:bodyPr>
            <a:normAutofit/>
          </a:bodyPr>
          <a:lstStyle/>
          <a:p>
            <a:pPr lvl="0"/>
            <a:r>
              <a:rPr lang="ru-RU" sz="1800"/>
              <a:t>Журналистика позволяет человеку выйти за рамки обыденности, познавать новое и делиться этим с аудиторией, превращая профессию в образ жизни.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97CD08-AD9D-6B54-602F-B0420BA59D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041" r="15041"/>
          <a:stretch/>
        </p:blipFill>
        <p:spPr>
          <a:xfrm>
            <a:off x="4752550" y="10"/>
            <a:ext cx="743945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67976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3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4.xml><?xml version="1.0" encoding="utf-8"?>
<a:theme xmlns:a="http://schemas.openxmlformats.org/drawingml/2006/main" name="BevelVTI">
  <a:themeElements>
    <a:clrScheme name="Custom 148">
      <a:dk1>
        <a:srgbClr val="262626"/>
      </a:dk1>
      <a:lt1>
        <a:sysClr val="window" lastClr="FFFFFF"/>
      </a:lt1>
      <a:dk2>
        <a:srgbClr val="2F333D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ppt/theme/theme5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ppt/theme/theme6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7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19</Slides>
  <Notes>0</Notes>
  <HiddenSlides>0</HiddenSlide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VanillaVTI</vt:lpstr>
      <vt:lpstr>DashVTI</vt:lpstr>
      <vt:lpstr>BrushVTI</vt:lpstr>
      <vt:lpstr>BevelVTI</vt:lpstr>
      <vt:lpstr>DappledVTI</vt:lpstr>
      <vt:lpstr>GradientVTI</vt:lpstr>
      <vt:lpstr>VanillaVTI</vt:lpstr>
      <vt:lpstr>Деонтология журналистики</vt:lpstr>
      <vt:lpstr>1. Согласно моим исследованиям, это слой журналистского счастья</vt:lpstr>
      <vt:lpstr>Слой журналистского счастья</vt:lpstr>
      <vt:lpstr>Этический аспект : </vt:lpstr>
      <vt:lpstr>Правдивый аспект: </vt:lpstr>
      <vt:lpstr>Профессиональный уровень креативности:</vt:lpstr>
      <vt:lpstr>Любовь к профессию</vt:lpstr>
      <vt:lpstr>2.Согласно исследователям уровня счастья в журналистике</vt:lpstr>
      <vt:lpstr>Расширение границ существования: </vt:lpstr>
      <vt:lpstr>Социальная значимость: </vt:lpstr>
      <vt:lpstr>Творческая свобода и новые технологии: </vt:lpstr>
      <vt:lpstr>Профессиональная верность: </vt:lpstr>
      <vt:lpstr>Постоянное обучение: </vt:lpstr>
      <vt:lpstr>Журналистское счастье </vt:lpstr>
      <vt:lpstr>3.Чем отличаются этика, кодекс, деонтология журналистики</vt:lpstr>
      <vt:lpstr>Этика журналистики</vt:lpstr>
      <vt:lpstr>Деонтология журналистики</vt:lpstr>
      <vt:lpstr>Кодекс журналистики</vt:lpstr>
      <vt:lpstr>Спасибо за вниманиe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Деонтология журналистики</dc:title>
  <dc:creator>Ayush Enkhtuul</dc:creator>
  <cp:lastModifiedBy>Ayush Enkhtuul</cp:lastModifiedBy>
  <cp:revision>6</cp:revision>
  <dcterms:created xsi:type="dcterms:W3CDTF">2026-04-21T19:00:23Z</dcterms:created>
  <dcterms:modified xsi:type="dcterms:W3CDTF">2026-04-21T20:39:11Z</dcterms:modified>
</cp:coreProperties>
</file>