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0" r:id="rId4"/>
    <p:sldId id="261" r:id="rId5"/>
    <p:sldId id="292" r:id="rId6"/>
    <p:sldId id="263" r:id="rId7"/>
    <p:sldId id="285" r:id="rId8"/>
    <p:sldId id="291" r:id="rId9"/>
    <p:sldId id="281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88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B0BC-5AEF-4A16-8FBC-2A6BF3793C94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C661-BEA3-4B90-BC00-1AA416F890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B0BC-5AEF-4A16-8FBC-2A6BF3793C94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C661-BEA3-4B90-BC00-1AA416F890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B0BC-5AEF-4A16-8FBC-2A6BF3793C94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C661-BEA3-4B90-BC00-1AA416F890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B0BC-5AEF-4A16-8FBC-2A6BF3793C94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C661-BEA3-4B90-BC00-1AA416F890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B0BC-5AEF-4A16-8FBC-2A6BF3793C94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C661-BEA3-4B90-BC00-1AA416F890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B0BC-5AEF-4A16-8FBC-2A6BF3793C94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C661-BEA3-4B90-BC00-1AA416F890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B0BC-5AEF-4A16-8FBC-2A6BF3793C94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C661-BEA3-4B90-BC00-1AA416F890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B0BC-5AEF-4A16-8FBC-2A6BF3793C94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C661-BEA3-4B90-BC00-1AA416F890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B0BC-5AEF-4A16-8FBC-2A6BF3793C94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C661-BEA3-4B90-BC00-1AA416F890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B0BC-5AEF-4A16-8FBC-2A6BF3793C94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C661-BEA3-4B90-BC00-1AA416F890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B0BC-5AEF-4A16-8FBC-2A6BF3793C94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C661-BEA3-4B90-BC00-1AA416F890F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4F3B0BC-5AEF-4A16-8FBC-2A6BF3793C94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0E4C661-BEA3-4B90-BC00-1AA416F890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8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8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8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8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8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8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8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8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8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8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8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8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8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8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8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hyperlink" Target="https://mn.wikipedia.org/wiki/%D0%91%D0%B0%D1%8F%D0%BD%D0%B7%D2%AF%D1%80%D1%85" TargetMode="External" /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Монголия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Родина моих родителей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DB93F5-3EEF-23F5-7FA7-7BD49569AF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5548" y="1485900"/>
            <a:ext cx="471054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3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Провинция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Говь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-Алтай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Провинция Гоби-Алтай расположен в юго-западной части Монголии.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Он был образован в 1940 году и занимает площадь 141,4 тысячи квадратных километров.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юге он граничит с Китайской Народной Республикой на протяжении 360 километров.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Центр провинции - город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Есенбулаг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расположенный в 1037 км от Улан-Батора.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Основной сектор экономики провинции - животноводство и туризм. 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4392488" cy="3960440"/>
          </a:xfrm>
        </p:spPr>
      </p:pic>
    </p:spTree>
    <p:extLst>
      <p:ext uri="{BB962C8B-B14F-4D97-AF65-F5344CB8AC3E}">
        <p14:creationId xmlns:p14="http://schemas.microsoft.com/office/powerpoint/2010/main" val="177673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Население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Говь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-Алтай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Население Гоби-Алтайского аймака составляет в 2020 году: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-57,7 тысячи человек, который из них 50 % составляют мужчины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50 % составляют женщины.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Халхи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составляют 99,3% населения Гоби-Алтайского аймака.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33 % проживают в городах и 67 % — в сельской местности.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38" y="930275"/>
            <a:ext cx="3340298" cy="4724400"/>
          </a:xfrm>
        </p:spPr>
      </p:pic>
    </p:spTree>
    <p:extLst>
      <p:ext uri="{BB962C8B-B14F-4D97-AF65-F5344CB8AC3E}">
        <p14:creationId xmlns:p14="http://schemas.microsoft.com/office/powerpoint/2010/main" val="700543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Традиция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Большинство жителей Гоби-Алтайской области исповедуют буддизм. Существует традиция молиться в буддийских храмах. Местные жители также имеют традицию поклонения природе, горам и водам.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нашей стране насчитывается 12 охраняемых государством горных массивов, из которых 2 находятся в Гоби-Алтайской области. Например, можно упомянуть Бурхан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Буудай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Сутай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Хайрхан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Это древняя традиция защиты природы и мира. Поэтому у монголов на протяжении веков существует традиция поклонения прекрасным природным комплексам, горам и водам. 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96752"/>
            <a:ext cx="4625975" cy="3960439"/>
          </a:xfrm>
        </p:spPr>
      </p:pic>
    </p:spTree>
    <p:extLst>
      <p:ext uri="{BB962C8B-B14F-4D97-AF65-F5344CB8AC3E}">
        <p14:creationId xmlns:p14="http://schemas.microsoft.com/office/powerpoint/2010/main" val="2692742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Природа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провинции Гоби-Алтай обитает множество охраняемых животных, включая все пять основных видов домашнего скота. Например: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1188" indent="-342900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Дикий лошадь</a:t>
            </a:r>
          </a:p>
          <a:p>
            <a:pPr marL="361188" indent="-342900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Дикая коза</a:t>
            </a:r>
          </a:p>
          <a:p>
            <a:pPr marL="361188" indent="-342900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Дикая овца</a:t>
            </a:r>
          </a:p>
          <a:p>
            <a:pPr marL="361188" indent="-342900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Дикий верблюд</a:t>
            </a:r>
          </a:p>
          <a:p>
            <a:pPr marL="361188" indent="-342900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Дикий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Их привлекают туристов.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4608512" cy="3672408"/>
          </a:xfrm>
        </p:spPr>
      </p:pic>
    </p:spTree>
    <p:extLst>
      <p:ext uri="{BB962C8B-B14F-4D97-AF65-F5344CB8AC3E}">
        <p14:creationId xmlns:p14="http://schemas.microsoft.com/office/powerpoint/2010/main" val="2452613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Дикая лощадь: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Тахь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впервые открыл русский путешественник и член Географического общества генерал Н.М. Пржевальский.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Тахь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называет в мире по разному.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европе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зебра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России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прежвальский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лощадь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Монголии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Тахь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Подругому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можно назвать дикая лощадь.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Исследователи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докозалы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что, провинция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Говь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-Алтай – родина этой тип зебры.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Поэтому первые 5 лошадей были доставлены 6 июня 1992 года. С тех пор сюда было привезено 109 лошадей.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58601"/>
            <a:ext cx="4625975" cy="4030639"/>
          </a:xfrm>
        </p:spPr>
      </p:pic>
    </p:spTree>
    <p:extLst>
      <p:ext uri="{BB962C8B-B14F-4D97-AF65-F5344CB8AC3E}">
        <p14:creationId xmlns:p14="http://schemas.microsoft.com/office/powerpoint/2010/main" val="4292233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Дикая коза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1987 году численность горных козлов в нашей стране составляла 80 000 особей.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1997 году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Мэллон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подсчитал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что их популяция сократилась из-за  охоты.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Горный козёл живут в западной и восточной частях Гоби-Алтайской провинции.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Можно увидеть их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Өвөр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говь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Алтая и северной части Монгольских Алтайских гор.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84784"/>
            <a:ext cx="4625975" cy="4104456"/>
          </a:xfrm>
        </p:spPr>
      </p:pic>
    </p:spTree>
    <p:extLst>
      <p:ext uri="{BB962C8B-B14F-4D97-AF65-F5344CB8AC3E}">
        <p14:creationId xmlns:p14="http://schemas.microsoft.com/office/powerpoint/2010/main" val="2061260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Дикая овца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Монгольская дикая овца занесен в Красную книгу как вид, находящийся под угрозой исчезновения.</a:t>
            </a: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Это означает, что в нашей стране насчитывается приблизительно 13-15 тысяч дикие овцы.</a:t>
            </a: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 нашей стране произрастают два вида дикие овцы. Их называют алтайские и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гобийские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дикие овцы.</a:t>
            </a: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Алтайские дикие овцы обитают в аймаках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Ховд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, Баян-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Улгий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Увс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Гобийские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дикие овцы живут в южных районах Гоби-Алтай,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Төв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Говьсүмбэр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Өвөрхангай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провинции.</a:t>
            </a: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2" y="1484784"/>
            <a:ext cx="4591050" cy="4176463"/>
          </a:xfrm>
        </p:spPr>
      </p:pic>
    </p:spTree>
    <p:extLst>
      <p:ext uri="{BB962C8B-B14F-4D97-AF65-F5344CB8AC3E}">
        <p14:creationId xmlns:p14="http://schemas.microsoft.com/office/powerpoint/2010/main" val="3367210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Дикий верблюд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Дикий верблюд занесен в Красную книгу. Дикий верблюд живет только в Монголии и Китае.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2000 году исследователи доказали что, в Монголии насчитывается приблизительно 500-600 диких верблюдов.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Большинство дикий верблюд живут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Өвөрговь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Гобь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-Алтай провинции в нашей стране.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Дикий верблюд может обходиться без воды много дней - как верблюда.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84784"/>
            <a:ext cx="4625975" cy="4104456"/>
          </a:xfrm>
        </p:spPr>
      </p:pic>
    </p:spTree>
    <p:extLst>
      <p:ext uri="{BB962C8B-B14F-4D97-AF65-F5344CB8AC3E}">
        <p14:creationId xmlns:p14="http://schemas.microsoft.com/office/powerpoint/2010/main" val="3126393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08E2F-D3BC-F17E-0D60-E817764C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Медведь Гоби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1FEA1C-9AE6-18D9-F2A4-FCF9FD71D1F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Гобийский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медведь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Мазаалай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— вымирающий вид, занесенный в Красную книгу мира. 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гобийский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медведь можно увидеть в Монголии, тем более только Гоби-Алтайской провинции. 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мире, в Монголии,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Говь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-Алтай провинции остались 35-50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мазалай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Это очень мало. Поэтому наша страна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зашищает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мазаалай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С этой целю наша страна выпустила монету номиналом 500 тугриков с изображением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алмазоглазого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мазаалай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Энэхүү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зоос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2007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онд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анх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үйлдвэрлэгдсэн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бол 2017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онд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дахин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худалдаанд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гаргсан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бөгөөд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дэлхийн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хамгийн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шилдэг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зоосоор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шалгарч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байсан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юм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4680520" cy="4104456"/>
          </a:xfrm>
        </p:spPr>
      </p:pic>
    </p:spTree>
    <p:extLst>
      <p:ext uri="{BB962C8B-B14F-4D97-AF65-F5344CB8AC3E}">
        <p14:creationId xmlns:p14="http://schemas.microsoft.com/office/powerpoint/2010/main" val="41273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8928F8-8DD1-5FC8-83BE-8C11BE3346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2" y="389833"/>
            <a:ext cx="5141219" cy="5573645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3397465-8DBC-B535-3ECC-12C282EA8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721" y="-3988904"/>
            <a:ext cx="2971800" cy="6166047"/>
          </a:xfrm>
        </p:spPr>
        <p:txBody>
          <a:bodyPr>
            <a:normAutofit/>
          </a:bodyPr>
          <a:lstStyle/>
          <a:p>
            <a:br>
              <a:rPr lang="ru-RU" sz="18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Санкт-Петербургский государственный университет</a:t>
            </a:r>
            <a:b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промышленных технологий и дизайна</a:t>
            </a:r>
            <a:br>
              <a:rPr lang="ru-RU" sz="1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F39949-7492-0691-AA06-069FCFE9D0C6}"/>
              </a:ext>
            </a:extLst>
          </p:cNvPr>
          <p:cNvSpPr txBox="1"/>
          <p:nvPr/>
        </p:nvSpPr>
        <p:spPr>
          <a:xfrm>
            <a:off x="2054087" y="3429000"/>
            <a:ext cx="6692411" cy="245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10915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1600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Факультет: Высшая школа печати и медиатехнологий</a:t>
            </a:r>
            <a:endParaRPr lang="ru-RU" sz="1600" i="1" dirty="0">
              <a:solidFill>
                <a:srgbClr val="0A0A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10915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1600" i="1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Занятия: </a:t>
            </a:r>
            <a:r>
              <a:rPr lang="ru-RU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Мировые культуры и межкультурные коммуникации </a:t>
            </a: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10915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1600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Группа: 1-МГ-30</a:t>
            </a:r>
            <a:endParaRPr lang="ru-RU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10915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1600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Магистратур: А.Энхтуул</a:t>
            </a:r>
            <a:endParaRPr lang="ru-RU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10915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1600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Рукововодитель: </a:t>
            </a:r>
            <a:r>
              <a:rPr lang="ru-RU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Краева Л.Б</a:t>
            </a:r>
            <a:endParaRPr lang="ru-RU" sz="1600" i="1" dirty="0">
              <a:solidFill>
                <a:srgbClr val="0A0A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10915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1600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Санкт-Петербург, 2026 году</a:t>
            </a:r>
            <a:endParaRPr lang="ru-RU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2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Монголия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Монголия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Азиатская страна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Граничить: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Россией и Китаем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Территория: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площади 1 564 116 км² занимает 18-е место в мире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Язык: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Монгольский язык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Национальный валют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төгрөг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0" y="424070"/>
            <a:ext cx="4986671" cy="4877138"/>
          </a:xfrm>
        </p:spPr>
      </p:pic>
    </p:spTree>
    <p:extLst>
      <p:ext uri="{BB962C8B-B14F-4D97-AF65-F5344CB8AC3E}">
        <p14:creationId xmlns:p14="http://schemas.microsoft.com/office/powerpoint/2010/main" val="164418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История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47500" lnSpcReduction="20000"/>
          </a:bodyPr>
          <a:lstStyle/>
          <a:p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В 209-93 года до нашей эры -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Династия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Хунну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В 156-235 годы -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Династия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Сяньби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В 333-555 годы -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Династия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Жужан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В 552-750 годы -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Династия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Турэг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В 744-840 годы -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Династия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Уйгар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В 907-1125 годы -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Династия Кидан</a:t>
            </a: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В 1189 году -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Хамаг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Монгол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Улс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(Вся Монголия)</a:t>
            </a: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В 1206 году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– Их Монгол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Улс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(Великая Монголия)</a:t>
            </a: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В 1206-1260 годы -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Великая Монгольская империя</a:t>
            </a: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17-19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 веке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державом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Манж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11 июля 1921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Дата независимость Государство Монголии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26 ноября 1924 года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– Монгольская народная республика</a:t>
            </a: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С 1992 года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– Монголия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56792"/>
            <a:ext cx="4625975" cy="4032447"/>
          </a:xfrm>
        </p:spPr>
      </p:pic>
    </p:spTree>
    <p:extLst>
      <p:ext uri="{BB962C8B-B14F-4D97-AF65-F5344CB8AC3E}">
        <p14:creationId xmlns:p14="http://schemas.microsoft.com/office/powerpoint/2010/main" val="375977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Население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Население - Около 3 миллион 400 тысяч человек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Большинство населения около 95 процент составляют 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Халх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монгол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Остальной 5 процент составляет казак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буряд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другие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4608512" cy="3960440"/>
          </a:xfrm>
        </p:spPr>
      </p:pic>
    </p:spTree>
    <p:extLst>
      <p:ext uri="{BB962C8B-B14F-4D97-AF65-F5344CB8AC3E}">
        <p14:creationId xmlns:p14="http://schemas.microsoft.com/office/powerpoint/2010/main" val="141321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2483B-CF07-F5FB-AEA5-E59E7A7B0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Провинция Монголии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2B701-0C70-5BEC-552E-FA1DC7FD630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marL="361188" indent="-342900"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Баян-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Өлгий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Казак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Мусульман</a:t>
            </a:r>
          </a:p>
          <a:p>
            <a:pPr marL="361188" indent="-342900">
              <a:buFont typeface="Wingdings 2"/>
              <a:buAutoNum type="arabicPeriod"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Хөвсгөл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Цаатан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Шаман</a:t>
            </a:r>
          </a:p>
          <a:p>
            <a:pPr marL="361188" indent="-342900">
              <a:buFont typeface="Wingdings 2"/>
              <a:buAutoNum type="arabicPeriod"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Хэнтий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Буряд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Буддист</a:t>
            </a:r>
          </a:p>
          <a:p>
            <a:pPr marL="361188" indent="-342900">
              <a:buFont typeface="Wingdings 2"/>
              <a:buAutoNum type="arabicPeriod"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Ховд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Буддист</a:t>
            </a:r>
          </a:p>
          <a:p>
            <a:pPr marL="361188" indent="-342900">
              <a:buAutoNum type="arabicPeriod"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Увс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Буддист</a:t>
            </a:r>
          </a:p>
          <a:p>
            <a:pPr marL="361188" indent="-342900">
              <a:buAutoNum type="arabicPeriod"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Завхан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Буддист </a:t>
            </a:r>
          </a:p>
          <a:p>
            <a:pPr marL="361188" indent="-342900">
              <a:buAutoNum type="arabicPeriod"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Говь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-Алтай - Буддист</a:t>
            </a:r>
          </a:p>
          <a:p>
            <a:pPr marL="361188" indent="-342900">
              <a:buAutoNum type="arabicPeriod"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Архангай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Буддист</a:t>
            </a:r>
          </a:p>
          <a:p>
            <a:pPr marL="361188" indent="-342900">
              <a:buAutoNum type="arabicPeriod"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Баянхонгор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Буддист</a:t>
            </a:r>
          </a:p>
          <a:p>
            <a:pPr marL="361188" indent="-342900">
              <a:buAutoNum type="arabicPeriod"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Булган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Буддист</a:t>
            </a:r>
          </a:p>
          <a:p>
            <a:pPr marL="361188" indent="-342900">
              <a:buAutoNum type="arabicPeriod"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Өвөрхангай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Буддист</a:t>
            </a:r>
          </a:p>
          <a:p>
            <a:pPr marL="361188" indent="-342900">
              <a:buAutoNum type="arabicPeriod"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Өмнөговь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Буддист </a:t>
            </a:r>
          </a:p>
          <a:p>
            <a:pPr marL="361188" indent="-342900">
              <a:buAutoNum type="arabicPeriod"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Сэлэнгэ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Буддист</a:t>
            </a:r>
          </a:p>
          <a:p>
            <a:pPr marL="361188" indent="-342900"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Дархан-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Уул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Буддист</a:t>
            </a:r>
          </a:p>
          <a:p>
            <a:pPr marL="361188" indent="-342900">
              <a:buAutoNum type="arabicPeriod"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Улаан-баатар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Буддист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61188" indent="-342900">
              <a:buAutoNum type="arabicPeriod"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Төв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 - Буддист</a:t>
            </a:r>
          </a:p>
          <a:p>
            <a:pPr marL="361188" indent="-342900">
              <a:buAutoNum type="arabicPeriod"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Дундговь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Буддист</a:t>
            </a:r>
          </a:p>
          <a:p>
            <a:pPr marL="361188" indent="-342900">
              <a:buAutoNum type="arabicPeriod"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Дорноговь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Буддист</a:t>
            </a:r>
          </a:p>
          <a:p>
            <a:pPr marL="361188" indent="-342900">
              <a:buAutoNum type="arabicPeriod"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Говьсүмбэр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Буддист</a:t>
            </a:r>
          </a:p>
          <a:p>
            <a:pPr marL="361188" indent="-342900">
              <a:buAutoNum type="arabicPeriod"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Дорнод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Буддист</a:t>
            </a:r>
          </a:p>
          <a:p>
            <a:pPr marL="361188" indent="-342900">
              <a:buAutoNum type="arabicPeriod"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Сүхбаатар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Буддист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6689BDC-4F56-76FF-F09B-9B74218E61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97431"/>
            <a:ext cx="4625975" cy="355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1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Религия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Буддисты: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51,7%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Шаман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: 2,5%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Мусульмане: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3,2%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Христианство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: 1,7%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Неверующие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-40,6%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Хотя конституция Монголии гарантирует каждому право исповедовать свою религию, в законе есть положение, запрещающее это тем, кто поступает на государственную службу. Это сделано для предотвращения влияния какой-либо конкретной религиозной секты на государственных служащих.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96752"/>
            <a:ext cx="4625975" cy="4032447"/>
          </a:xfrm>
        </p:spPr>
      </p:pic>
    </p:spTree>
    <p:extLst>
      <p:ext uri="{BB962C8B-B14F-4D97-AF65-F5344CB8AC3E}">
        <p14:creationId xmlns:p14="http://schemas.microsoft.com/office/powerpoint/2010/main" val="217542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Костюм </a:t>
            </a:r>
            <a:r>
              <a:rPr lang="ru-RU" sz="3200" dirty="0" err="1">
                <a:effectLst/>
                <a:latin typeface="Times New Roman" pitchFamily="18" charset="0"/>
                <a:cs typeface="Times New Roman" pitchFamily="18" charset="0"/>
              </a:rPr>
              <a:t>будда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Монгольский национальный костюм и буддийский костюм похож на друг друга, но различают по цветам.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Буддийский костюм из жёлтой, оранжевой, красной, красновато-коричневой и коричневой ткани, поверх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буддиского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костюма надевали робу.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Древнегреческая роба попала в Монголию через Индию и Тибет, где стала неотъемлемой частью одежды монахов.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Монгольские буддисты с 15 века носят такие костюмы.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8" y="1484784"/>
            <a:ext cx="4717152" cy="4104456"/>
          </a:xfrm>
        </p:spPr>
      </p:pic>
    </p:spTree>
    <p:extLst>
      <p:ext uri="{BB962C8B-B14F-4D97-AF65-F5344CB8AC3E}">
        <p14:creationId xmlns:p14="http://schemas.microsoft.com/office/powerpoint/2010/main" val="389849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Национальная одежда</a:t>
            </a:r>
            <a:endParaRPr lang="ru-RU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Национальные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костюмы являются неотъемлемой частью монгольской истории и культуры.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Национальный костюм состоит из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дээл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пояса, шапка и обуви.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Осень, зима, весна монгольские люди одевали теплый национальный костюм из животной кожи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Когда с развитием торговли по Шелковому пути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национальный костюм стал из шелка.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Дизайн археологический и современный монгольский национальный костюм похож на друг друга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Монгольские люди одевают около 400 видов одежд и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национальных костюмов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4680519" cy="3816424"/>
          </a:xfrm>
        </p:spPr>
      </p:pic>
    </p:spTree>
    <p:extLst>
      <p:ext uri="{BB962C8B-B14F-4D97-AF65-F5344CB8AC3E}">
        <p14:creationId xmlns:p14="http://schemas.microsoft.com/office/powerpoint/2010/main" val="306330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Столица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Названия столицы: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1639 году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Өргөө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1651 году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Номын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хүрээ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1706 году 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хүрээ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1911 году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Нийслэл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хүрээ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1924 года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Улаанбаатар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Название района: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61188" indent="-342900"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Баянзурх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61188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Баянгол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61188" indent="-342900"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Сонгино-Хайрхан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61188" indent="-342900"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Чингэлтэй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1188" indent="-342900"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Сухбаатар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1188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Хан-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Уул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1188" indent="-342900"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Налайх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1188" indent="-342900"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Багануур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1188" indent="-342900"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Багахангай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br>
              <a:rPr lang="ru-RU" dirty="0">
                <a:latin typeface="Times New Roman" pitchFamily="18" charset="0"/>
                <a:cs typeface="Times New Roman" pitchFamily="18" charset="0"/>
                <a:hlinkClick r:id="rId2" tooltip="Баянзүрх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Здесь живут почти 1 миллион людей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92" y="1556792"/>
            <a:ext cx="4654580" cy="4032448"/>
          </a:xfrm>
        </p:spPr>
      </p:pic>
    </p:spTree>
    <p:extLst>
      <p:ext uri="{BB962C8B-B14F-4D97-AF65-F5344CB8AC3E}">
        <p14:creationId xmlns:p14="http://schemas.microsoft.com/office/powerpoint/2010/main" val="4161819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396</TotalTime>
  <Words>950</Words>
  <Application>Microsoft Office PowerPoint</Application>
  <PresentationFormat>Экран (4:3)</PresentationFormat>
  <Paragraphs>201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Монголия</vt:lpstr>
      <vt:lpstr>Монголия</vt:lpstr>
      <vt:lpstr>История</vt:lpstr>
      <vt:lpstr>Население</vt:lpstr>
      <vt:lpstr>Провинция Монголии</vt:lpstr>
      <vt:lpstr>Религия</vt:lpstr>
      <vt:lpstr>Костюм будда</vt:lpstr>
      <vt:lpstr>Национальная одежда</vt:lpstr>
      <vt:lpstr>Столица</vt:lpstr>
      <vt:lpstr>Провинция  Говь-Алтай</vt:lpstr>
      <vt:lpstr>Население  Говь-Алтай</vt:lpstr>
      <vt:lpstr>Традиция</vt:lpstr>
      <vt:lpstr>Природа</vt:lpstr>
      <vt:lpstr>Дикая лощадь:</vt:lpstr>
      <vt:lpstr> Дикая коза </vt:lpstr>
      <vt:lpstr>Дикая овца</vt:lpstr>
      <vt:lpstr>Дикий верблюд</vt:lpstr>
      <vt:lpstr>Медведь Гоби</vt:lpstr>
      <vt:lpstr>       Санкт-Петербургский государственный университет промышленных технологий и дизайна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Монголия</dc:title>
  <dc:creator>Student</dc:creator>
  <cp:lastModifiedBy>Ayush Enkhtuul</cp:lastModifiedBy>
  <cp:revision>183</cp:revision>
  <dcterms:created xsi:type="dcterms:W3CDTF">2026-04-09T07:54:20Z</dcterms:created>
  <dcterms:modified xsi:type="dcterms:W3CDTF">2026-04-12T09:47:59Z</dcterms:modified>
</cp:coreProperties>
</file>