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3" r:id="rId2"/>
    <p:sldMasterId id="2147483696" r:id="rId3"/>
    <p:sldMasterId id="2147483709" r:id="rId4"/>
    <p:sldMasterId id="2147483722" r:id="rId5"/>
    <p:sldMasterId id="2147483735" r:id="rId6"/>
    <p:sldMasterId id="2147483736" r:id="rId7"/>
  </p:sldMasterIdLst>
  <p:sldIdLst>
    <p:sldId id="286" r:id="rId8"/>
    <p:sldId id="284" r:id="rId9"/>
    <p:sldId id="274" r:id="rId10"/>
    <p:sldId id="275" r:id="rId11"/>
    <p:sldId id="276" r:id="rId12"/>
    <p:sldId id="277" r:id="rId13"/>
    <p:sldId id="279" r:id="rId14"/>
    <p:sldId id="278" r:id="rId15"/>
    <p:sldId id="28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 /><Relationship Id="rId13" Type="http://schemas.openxmlformats.org/officeDocument/2006/relationships/slide" Target="slides/slide6.xml" /><Relationship Id="rId18" Type="http://schemas.openxmlformats.org/officeDocument/2006/relationships/viewProps" Target="viewProps.xml" /><Relationship Id="rId3" Type="http://schemas.openxmlformats.org/officeDocument/2006/relationships/slideMaster" Target="slideMasters/slideMaster3.xml" /><Relationship Id="rId7" Type="http://schemas.openxmlformats.org/officeDocument/2006/relationships/slideMaster" Target="slideMasters/slideMaster7.xml" /><Relationship Id="rId12" Type="http://schemas.openxmlformats.org/officeDocument/2006/relationships/slide" Target="slides/slide5.xml" /><Relationship Id="rId17" Type="http://schemas.openxmlformats.org/officeDocument/2006/relationships/presProps" Target="presProps.xml" /><Relationship Id="rId2" Type="http://schemas.openxmlformats.org/officeDocument/2006/relationships/slideMaster" Target="slideMasters/slideMaster2.xml" /><Relationship Id="rId16" Type="http://schemas.openxmlformats.org/officeDocument/2006/relationships/slide" Target="slides/slide9.xml" /><Relationship Id="rId20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Master" Target="slideMasters/slideMaster6.xml" /><Relationship Id="rId11" Type="http://schemas.openxmlformats.org/officeDocument/2006/relationships/slide" Target="slides/slide4.xml" /><Relationship Id="rId5" Type="http://schemas.openxmlformats.org/officeDocument/2006/relationships/slideMaster" Target="slideMasters/slideMaster5.xml" /><Relationship Id="rId15" Type="http://schemas.openxmlformats.org/officeDocument/2006/relationships/slide" Target="slides/slide8.xml" /><Relationship Id="rId10" Type="http://schemas.openxmlformats.org/officeDocument/2006/relationships/slide" Target="slides/slide3.xml" /><Relationship Id="rId19" Type="http://schemas.openxmlformats.org/officeDocument/2006/relationships/theme" Target="theme/theme1.xml" /><Relationship Id="rId4" Type="http://schemas.openxmlformats.org/officeDocument/2006/relationships/slideMaster" Target="slideMasters/slideMaster4.xml" /><Relationship Id="rId9" Type="http://schemas.openxmlformats.org/officeDocument/2006/relationships/slide" Target="slides/slide2.xml" /><Relationship Id="rId14" Type="http://schemas.openxmlformats.org/officeDocument/2006/relationships/slide" Target="slides/slide7.xml" 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 /><Relationship Id="rId1" Type="http://schemas.openxmlformats.org/officeDocument/2006/relationships/image" Target="../media/image2.svg" /></Relationships>
</file>

<file path=ppt/diagrams/_rels/data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 /><Relationship Id="rId1" Type="http://schemas.openxmlformats.org/officeDocument/2006/relationships/image" Target="../media/image5.svg" /></Relationships>
</file>

<file path=ppt/diagrams/_rels/drawing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 /><Relationship Id="rId1" Type="http://schemas.openxmlformats.org/officeDocument/2006/relationships/image" Target="../media/image2.svg" /></Relationships>
</file>

<file path=ppt/diagrams/_rels/drawing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 /><Relationship Id="rId1" Type="http://schemas.openxmlformats.org/officeDocument/2006/relationships/image" Target="../media/image5.svg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1DBD80-9125-47D1-8724-951553E8942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1BA55EC-0A7D-4243-B61F-FA21AE4A3479}">
      <dgm:prSet/>
      <dgm:spPr/>
      <dgm:t>
        <a:bodyPr/>
        <a:lstStyle/>
        <a:p>
          <a:r>
            <a:rPr lang="ru-RU"/>
            <a:t>А.Энхтуул родилась в провинции Говь-Алтай Монголии.</a:t>
          </a:r>
          <a:endParaRPr lang="en-US"/>
        </a:p>
      </dgm:t>
    </dgm:pt>
    <dgm:pt modelId="{9EAA7F01-FE10-4F9A-93D7-F14F24BB5FF4}" type="parTrans" cxnId="{E24B885F-878A-4F0E-8403-9C9F9F808AF1}">
      <dgm:prSet/>
      <dgm:spPr/>
      <dgm:t>
        <a:bodyPr/>
        <a:lstStyle/>
        <a:p>
          <a:endParaRPr lang="en-US"/>
        </a:p>
      </dgm:t>
    </dgm:pt>
    <dgm:pt modelId="{E710CE59-B4F0-4811-9BB9-8BD09B0A4BB1}" type="sibTrans" cxnId="{E24B885F-878A-4F0E-8403-9C9F9F808AF1}">
      <dgm:prSet/>
      <dgm:spPr/>
      <dgm:t>
        <a:bodyPr/>
        <a:lstStyle/>
        <a:p>
          <a:endParaRPr lang="en-US"/>
        </a:p>
      </dgm:t>
    </dgm:pt>
    <dgm:pt modelId="{6ACDF2EF-A721-4C45-949C-E838402CFFC5}">
      <dgm:prSet/>
      <dgm:spPr/>
      <dgm:t>
        <a:bodyPr/>
        <a:lstStyle/>
        <a:p>
          <a:r>
            <a:rPr lang="ru-RU"/>
            <a:t>А.Энхтуул живу в столице Улан-баторе Монголии.</a:t>
          </a:r>
          <a:endParaRPr lang="en-US"/>
        </a:p>
      </dgm:t>
    </dgm:pt>
    <dgm:pt modelId="{7E2CF134-906F-4828-BA82-52DF9B2B8CB8}" type="parTrans" cxnId="{B096BFE2-5511-4491-B39B-A65658EF1980}">
      <dgm:prSet/>
      <dgm:spPr/>
      <dgm:t>
        <a:bodyPr/>
        <a:lstStyle/>
        <a:p>
          <a:endParaRPr lang="en-US"/>
        </a:p>
      </dgm:t>
    </dgm:pt>
    <dgm:pt modelId="{AA4C78B3-00C3-4434-8E09-F9CC8E09608B}" type="sibTrans" cxnId="{B096BFE2-5511-4491-B39B-A65658EF1980}">
      <dgm:prSet/>
      <dgm:spPr/>
      <dgm:t>
        <a:bodyPr/>
        <a:lstStyle/>
        <a:p>
          <a:endParaRPr lang="en-US"/>
        </a:p>
      </dgm:t>
    </dgm:pt>
    <dgm:pt modelId="{F6D2F24D-838B-E04A-BDA1-1104E85E16B9}" type="pres">
      <dgm:prSet presAssocID="{FC1DBD80-9125-47D1-8724-951553E89421}" presName="linear" presStyleCnt="0">
        <dgm:presLayoutVars>
          <dgm:animLvl val="lvl"/>
          <dgm:resizeHandles val="exact"/>
        </dgm:presLayoutVars>
      </dgm:prSet>
      <dgm:spPr/>
    </dgm:pt>
    <dgm:pt modelId="{48083285-9BD0-DE40-811C-4EFBFA0420E9}" type="pres">
      <dgm:prSet presAssocID="{A1BA55EC-0A7D-4243-B61F-FA21AE4A3479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45D28E8-5465-D944-A0BE-13E83215234A}" type="pres">
      <dgm:prSet presAssocID="{E710CE59-B4F0-4811-9BB9-8BD09B0A4BB1}" presName="spacer" presStyleCnt="0"/>
      <dgm:spPr/>
    </dgm:pt>
    <dgm:pt modelId="{F1ADF0C0-7269-0046-925C-BF22DFA0179B}" type="pres">
      <dgm:prSet presAssocID="{6ACDF2EF-A721-4C45-949C-E838402CFFC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24B885F-878A-4F0E-8403-9C9F9F808AF1}" srcId="{FC1DBD80-9125-47D1-8724-951553E89421}" destId="{A1BA55EC-0A7D-4243-B61F-FA21AE4A3479}" srcOrd="0" destOrd="0" parTransId="{9EAA7F01-FE10-4F9A-93D7-F14F24BB5FF4}" sibTransId="{E710CE59-B4F0-4811-9BB9-8BD09B0A4BB1}"/>
    <dgm:cxn modelId="{7CBA2771-CB4D-7148-A0A7-3D86FBD50831}" type="presOf" srcId="{A1BA55EC-0A7D-4243-B61F-FA21AE4A3479}" destId="{48083285-9BD0-DE40-811C-4EFBFA0420E9}" srcOrd="0" destOrd="0" presId="urn:microsoft.com/office/officeart/2005/8/layout/vList2"/>
    <dgm:cxn modelId="{97FE1287-82A8-6848-9C8E-12A3C73B75CD}" type="presOf" srcId="{FC1DBD80-9125-47D1-8724-951553E89421}" destId="{F6D2F24D-838B-E04A-BDA1-1104E85E16B9}" srcOrd="0" destOrd="0" presId="urn:microsoft.com/office/officeart/2005/8/layout/vList2"/>
    <dgm:cxn modelId="{04DB95C0-2E82-C140-A241-D9BB3A6F9608}" type="presOf" srcId="{6ACDF2EF-A721-4C45-949C-E838402CFFC5}" destId="{F1ADF0C0-7269-0046-925C-BF22DFA0179B}" srcOrd="0" destOrd="0" presId="urn:microsoft.com/office/officeart/2005/8/layout/vList2"/>
    <dgm:cxn modelId="{B096BFE2-5511-4491-B39B-A65658EF1980}" srcId="{FC1DBD80-9125-47D1-8724-951553E89421}" destId="{6ACDF2EF-A721-4C45-949C-E838402CFFC5}" srcOrd="1" destOrd="0" parTransId="{7E2CF134-906F-4828-BA82-52DF9B2B8CB8}" sibTransId="{AA4C78B3-00C3-4434-8E09-F9CC8E09608B}"/>
    <dgm:cxn modelId="{F9053AB6-4946-CD4E-BFD7-63DAA3485350}" type="presParOf" srcId="{F6D2F24D-838B-E04A-BDA1-1104E85E16B9}" destId="{48083285-9BD0-DE40-811C-4EFBFA0420E9}" srcOrd="0" destOrd="0" presId="urn:microsoft.com/office/officeart/2005/8/layout/vList2"/>
    <dgm:cxn modelId="{DF5062B0-8623-E242-B99C-6FB4F4C11CFE}" type="presParOf" srcId="{F6D2F24D-838B-E04A-BDA1-1104E85E16B9}" destId="{C45D28E8-5465-D944-A0BE-13E83215234A}" srcOrd="1" destOrd="0" presId="urn:microsoft.com/office/officeart/2005/8/layout/vList2"/>
    <dgm:cxn modelId="{5AF5C922-6B6E-A54C-A7D9-8F1B69BA94E9}" type="presParOf" srcId="{F6D2F24D-838B-E04A-BDA1-1104E85E16B9}" destId="{F1ADF0C0-7269-0046-925C-BF22DFA0179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729EF9-5D3C-44EE-8BF2-178194FEDA05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B3717CE-B3ED-4E27-BFD9-CCCDF0EA8B28}">
      <dgm:prSet/>
      <dgm:spPr/>
      <dgm:t>
        <a:bodyPr/>
        <a:lstStyle/>
        <a:p>
          <a:r>
            <a:rPr lang="ru-RU"/>
            <a:t>В 2025-2027 г.: Обучение в магистратуре по специальности «Журналистика» в Санкт-Петербургском государственном университете промышленных технологий и дизайна, Россия.</a:t>
          </a:r>
          <a:endParaRPr lang="en-US"/>
        </a:p>
      </dgm:t>
    </dgm:pt>
    <dgm:pt modelId="{1A965B7A-5A89-4B53-86A8-B57C55BF6255}" type="parTrans" cxnId="{005CC4F2-1A24-4D92-BCC6-041DDEC7159A}">
      <dgm:prSet/>
      <dgm:spPr/>
      <dgm:t>
        <a:bodyPr/>
        <a:lstStyle/>
        <a:p>
          <a:endParaRPr lang="en-US"/>
        </a:p>
      </dgm:t>
    </dgm:pt>
    <dgm:pt modelId="{1CF7BDF4-0293-4BB0-89F6-4FF1C9E6327E}" type="sibTrans" cxnId="{005CC4F2-1A24-4D92-BCC6-041DDEC7159A}">
      <dgm:prSet/>
      <dgm:spPr/>
      <dgm:t>
        <a:bodyPr/>
        <a:lstStyle/>
        <a:p>
          <a:endParaRPr lang="en-US"/>
        </a:p>
      </dgm:t>
    </dgm:pt>
    <dgm:pt modelId="{0008D8C9-4A46-4572-A828-EA7553F5EBC3}">
      <dgm:prSet/>
      <dgm:spPr/>
      <dgm:t>
        <a:bodyPr/>
        <a:lstStyle/>
        <a:p>
          <a:r>
            <a:rPr lang="ru-RU"/>
            <a:t>В 2002-2006 г: получила степень бакалавра международной журналистики, Санкт-Петербургский государственный университет, Россия.</a:t>
          </a:r>
          <a:endParaRPr lang="en-US"/>
        </a:p>
      </dgm:t>
    </dgm:pt>
    <dgm:pt modelId="{9129D5D7-9520-41CE-AF49-2312BBB24481}" type="parTrans" cxnId="{375D6697-FEAB-4AC2-8355-23CD279AD220}">
      <dgm:prSet/>
      <dgm:spPr/>
      <dgm:t>
        <a:bodyPr/>
        <a:lstStyle/>
        <a:p>
          <a:endParaRPr lang="en-US"/>
        </a:p>
      </dgm:t>
    </dgm:pt>
    <dgm:pt modelId="{23A1CE58-506D-4D69-9184-210B425F79C8}" type="sibTrans" cxnId="{375D6697-FEAB-4AC2-8355-23CD279AD220}">
      <dgm:prSet/>
      <dgm:spPr/>
      <dgm:t>
        <a:bodyPr/>
        <a:lstStyle/>
        <a:p>
          <a:endParaRPr lang="en-US"/>
        </a:p>
      </dgm:t>
    </dgm:pt>
    <dgm:pt modelId="{FDD947E5-E758-45C0-A6F7-792288191E7D}">
      <dgm:prSet/>
      <dgm:spPr/>
      <dgm:t>
        <a:bodyPr/>
        <a:lstStyle/>
        <a:p>
          <a:r>
            <a:rPr lang="ru-RU"/>
            <a:t>В 2000-2001 г.: Подготовительный факультет Иркутском государственном техническом университете, Россия.</a:t>
          </a:r>
          <a:endParaRPr lang="en-US"/>
        </a:p>
      </dgm:t>
    </dgm:pt>
    <dgm:pt modelId="{FFFA1DD3-23FD-466E-A432-34FBE19C4CEC}" type="parTrans" cxnId="{7110BFEC-FA0A-4264-9F41-5913C088867C}">
      <dgm:prSet/>
      <dgm:spPr/>
      <dgm:t>
        <a:bodyPr/>
        <a:lstStyle/>
        <a:p>
          <a:endParaRPr lang="en-US"/>
        </a:p>
      </dgm:t>
    </dgm:pt>
    <dgm:pt modelId="{60B0DF40-AF8C-43CC-BA49-9FB44FBA029A}" type="sibTrans" cxnId="{7110BFEC-FA0A-4264-9F41-5913C088867C}">
      <dgm:prSet/>
      <dgm:spPr/>
      <dgm:t>
        <a:bodyPr/>
        <a:lstStyle/>
        <a:p>
          <a:endParaRPr lang="en-US"/>
        </a:p>
      </dgm:t>
    </dgm:pt>
    <dgm:pt modelId="{3BD5303B-C432-2A4D-9D62-FB4F828D0E93}" type="pres">
      <dgm:prSet presAssocID="{24729EF9-5D3C-44EE-8BF2-178194FEDA05}" presName="linear" presStyleCnt="0">
        <dgm:presLayoutVars>
          <dgm:animLvl val="lvl"/>
          <dgm:resizeHandles val="exact"/>
        </dgm:presLayoutVars>
      </dgm:prSet>
      <dgm:spPr/>
    </dgm:pt>
    <dgm:pt modelId="{28BAA4B4-D691-184F-ADEE-D5EC47E0B4F5}" type="pres">
      <dgm:prSet presAssocID="{DB3717CE-B3ED-4E27-BFD9-CCCDF0EA8B2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6E3DFB3-17E7-B742-BF15-7A6987C74F97}" type="pres">
      <dgm:prSet presAssocID="{1CF7BDF4-0293-4BB0-89F6-4FF1C9E6327E}" presName="spacer" presStyleCnt="0"/>
      <dgm:spPr/>
    </dgm:pt>
    <dgm:pt modelId="{8EB2CF3F-B601-BA41-9714-E508F4899B7E}" type="pres">
      <dgm:prSet presAssocID="{0008D8C9-4A46-4572-A828-EA7553F5EBC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33F9319-1A65-BA40-8BE3-36D47CAB640E}" type="pres">
      <dgm:prSet presAssocID="{23A1CE58-506D-4D69-9184-210B425F79C8}" presName="spacer" presStyleCnt="0"/>
      <dgm:spPr/>
    </dgm:pt>
    <dgm:pt modelId="{7A7D576D-96AB-AF48-AE91-B8D4633C191C}" type="pres">
      <dgm:prSet presAssocID="{FDD947E5-E758-45C0-A6F7-792288191E7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44C3501-637A-CF49-A03E-ED85DD351739}" type="presOf" srcId="{24729EF9-5D3C-44EE-8BF2-178194FEDA05}" destId="{3BD5303B-C432-2A4D-9D62-FB4F828D0E93}" srcOrd="0" destOrd="0" presId="urn:microsoft.com/office/officeart/2005/8/layout/vList2"/>
    <dgm:cxn modelId="{375D6697-FEAB-4AC2-8355-23CD279AD220}" srcId="{24729EF9-5D3C-44EE-8BF2-178194FEDA05}" destId="{0008D8C9-4A46-4572-A828-EA7553F5EBC3}" srcOrd="1" destOrd="0" parTransId="{9129D5D7-9520-41CE-AF49-2312BBB24481}" sibTransId="{23A1CE58-506D-4D69-9184-210B425F79C8}"/>
    <dgm:cxn modelId="{BE742AA6-7080-2842-A2C1-B8FA7A43E501}" type="presOf" srcId="{FDD947E5-E758-45C0-A6F7-792288191E7D}" destId="{7A7D576D-96AB-AF48-AE91-B8D4633C191C}" srcOrd="0" destOrd="0" presId="urn:microsoft.com/office/officeart/2005/8/layout/vList2"/>
    <dgm:cxn modelId="{2A6997BF-1F3F-1E40-8D31-AB9BA6268C78}" type="presOf" srcId="{0008D8C9-4A46-4572-A828-EA7553F5EBC3}" destId="{8EB2CF3F-B601-BA41-9714-E508F4899B7E}" srcOrd="0" destOrd="0" presId="urn:microsoft.com/office/officeart/2005/8/layout/vList2"/>
    <dgm:cxn modelId="{7110BFEC-FA0A-4264-9F41-5913C088867C}" srcId="{24729EF9-5D3C-44EE-8BF2-178194FEDA05}" destId="{FDD947E5-E758-45C0-A6F7-792288191E7D}" srcOrd="2" destOrd="0" parTransId="{FFFA1DD3-23FD-466E-A432-34FBE19C4CEC}" sibTransId="{60B0DF40-AF8C-43CC-BA49-9FB44FBA029A}"/>
    <dgm:cxn modelId="{005CC4F2-1A24-4D92-BCC6-041DDEC7159A}" srcId="{24729EF9-5D3C-44EE-8BF2-178194FEDA05}" destId="{DB3717CE-B3ED-4E27-BFD9-CCCDF0EA8B28}" srcOrd="0" destOrd="0" parTransId="{1A965B7A-5A89-4B53-86A8-B57C55BF6255}" sibTransId="{1CF7BDF4-0293-4BB0-89F6-4FF1C9E6327E}"/>
    <dgm:cxn modelId="{24B086F8-4606-B14D-B30B-583D1E08BC99}" type="presOf" srcId="{DB3717CE-B3ED-4E27-BFD9-CCCDF0EA8B28}" destId="{28BAA4B4-D691-184F-ADEE-D5EC47E0B4F5}" srcOrd="0" destOrd="0" presId="urn:microsoft.com/office/officeart/2005/8/layout/vList2"/>
    <dgm:cxn modelId="{D2FD6CFD-F6F1-2A49-AA3C-C403EF3980E9}" type="presParOf" srcId="{3BD5303B-C432-2A4D-9D62-FB4F828D0E93}" destId="{28BAA4B4-D691-184F-ADEE-D5EC47E0B4F5}" srcOrd="0" destOrd="0" presId="urn:microsoft.com/office/officeart/2005/8/layout/vList2"/>
    <dgm:cxn modelId="{9E6A88D2-DA03-164F-8AB4-212AB69B286B}" type="presParOf" srcId="{3BD5303B-C432-2A4D-9D62-FB4F828D0E93}" destId="{56E3DFB3-17E7-B742-BF15-7A6987C74F97}" srcOrd="1" destOrd="0" presId="urn:microsoft.com/office/officeart/2005/8/layout/vList2"/>
    <dgm:cxn modelId="{0196791B-938C-5649-B9B3-6AA8FF66E2A2}" type="presParOf" srcId="{3BD5303B-C432-2A4D-9D62-FB4F828D0E93}" destId="{8EB2CF3F-B601-BA41-9714-E508F4899B7E}" srcOrd="2" destOrd="0" presId="urn:microsoft.com/office/officeart/2005/8/layout/vList2"/>
    <dgm:cxn modelId="{A446806D-EB0A-5E43-A9BE-C83CC0BD0D3D}" type="presParOf" srcId="{3BD5303B-C432-2A4D-9D62-FB4F828D0E93}" destId="{533F9319-1A65-BA40-8BE3-36D47CAB640E}" srcOrd="3" destOrd="0" presId="urn:microsoft.com/office/officeart/2005/8/layout/vList2"/>
    <dgm:cxn modelId="{D40825AA-FB94-C547-8DDB-A777768A26EC}" type="presParOf" srcId="{3BD5303B-C432-2A4D-9D62-FB4F828D0E93}" destId="{7A7D576D-96AB-AF48-AE91-B8D4633C191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E3D4E49-86B2-430D-A7CA-B5B10BBBF13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A52E8B7-F853-4DE7-86CB-68F5DD763B16}">
      <dgm:prSet/>
      <dgm:spPr/>
      <dgm:t>
        <a:bodyPr/>
        <a:lstStyle/>
        <a:p>
          <a:r>
            <a:rPr lang="ru-RU"/>
            <a:t>Когда поступила в Санкт-Петербургский государственный университет, тогда сдавала экзамен на знание русского языка 1-го уровня ТРКИ-1.</a:t>
          </a:r>
          <a:endParaRPr lang="en-US"/>
        </a:p>
      </dgm:t>
    </dgm:pt>
    <dgm:pt modelId="{55678135-0C2D-4970-B75C-38C6C96150B3}" type="parTrans" cxnId="{9CBB463B-5C43-4147-8DDC-B21CC1DDC276}">
      <dgm:prSet/>
      <dgm:spPr/>
      <dgm:t>
        <a:bodyPr/>
        <a:lstStyle/>
        <a:p>
          <a:endParaRPr lang="en-US"/>
        </a:p>
      </dgm:t>
    </dgm:pt>
    <dgm:pt modelId="{C0DA90B5-3361-4764-ADEE-315995F98F6B}" type="sibTrans" cxnId="{9CBB463B-5C43-4147-8DDC-B21CC1DDC276}">
      <dgm:prSet/>
      <dgm:spPr/>
      <dgm:t>
        <a:bodyPr/>
        <a:lstStyle/>
        <a:p>
          <a:endParaRPr lang="en-US"/>
        </a:p>
      </dgm:t>
    </dgm:pt>
    <dgm:pt modelId="{D64C561F-DB7E-4BF7-99EA-1DBC1AFF720C}">
      <dgm:prSet/>
      <dgm:spPr/>
      <dgm:t>
        <a:bodyPr/>
        <a:lstStyle/>
        <a:p>
          <a:r>
            <a:rPr lang="ru-RU"/>
            <a:t>Когда закончила Санкт-Петербургский государственный университет, тогда сдавала экзамен на знание русского языка на 2-й уровень ТРКИ-2. </a:t>
          </a:r>
          <a:endParaRPr lang="en-US"/>
        </a:p>
      </dgm:t>
    </dgm:pt>
    <dgm:pt modelId="{AB806D41-2B72-416E-A982-BC4804B0D61D}" type="parTrans" cxnId="{1B19F519-FF47-45C5-9F87-DD510A522FA4}">
      <dgm:prSet/>
      <dgm:spPr/>
      <dgm:t>
        <a:bodyPr/>
        <a:lstStyle/>
        <a:p>
          <a:endParaRPr lang="en-US"/>
        </a:p>
      </dgm:t>
    </dgm:pt>
    <dgm:pt modelId="{E39EBD1D-B675-4A63-8B94-42FF2DEAF702}" type="sibTrans" cxnId="{1B19F519-FF47-45C5-9F87-DD510A522FA4}">
      <dgm:prSet/>
      <dgm:spPr/>
      <dgm:t>
        <a:bodyPr/>
        <a:lstStyle/>
        <a:p>
          <a:endParaRPr lang="en-US"/>
        </a:p>
      </dgm:t>
    </dgm:pt>
    <dgm:pt modelId="{EAC2777D-1B3F-E34F-8469-00723DD0CC83}" type="pres">
      <dgm:prSet presAssocID="{3E3D4E49-86B2-430D-A7CA-B5B10BBBF13F}" presName="linear" presStyleCnt="0">
        <dgm:presLayoutVars>
          <dgm:animLvl val="lvl"/>
          <dgm:resizeHandles val="exact"/>
        </dgm:presLayoutVars>
      </dgm:prSet>
      <dgm:spPr/>
    </dgm:pt>
    <dgm:pt modelId="{813D56E7-A47E-C641-B873-1F290E462E98}" type="pres">
      <dgm:prSet presAssocID="{1A52E8B7-F853-4DE7-86CB-68F5DD763B1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38583E5-C1B1-004D-9E52-7453E4863C61}" type="pres">
      <dgm:prSet presAssocID="{C0DA90B5-3361-4764-ADEE-315995F98F6B}" presName="spacer" presStyleCnt="0"/>
      <dgm:spPr/>
    </dgm:pt>
    <dgm:pt modelId="{851B53C6-9F56-D342-A799-7D323DD3B25B}" type="pres">
      <dgm:prSet presAssocID="{D64C561F-DB7E-4BF7-99EA-1DBC1AFF720C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1B19F519-FF47-45C5-9F87-DD510A522FA4}" srcId="{3E3D4E49-86B2-430D-A7CA-B5B10BBBF13F}" destId="{D64C561F-DB7E-4BF7-99EA-1DBC1AFF720C}" srcOrd="1" destOrd="0" parTransId="{AB806D41-2B72-416E-A982-BC4804B0D61D}" sibTransId="{E39EBD1D-B675-4A63-8B94-42FF2DEAF702}"/>
    <dgm:cxn modelId="{9CBB463B-5C43-4147-8DDC-B21CC1DDC276}" srcId="{3E3D4E49-86B2-430D-A7CA-B5B10BBBF13F}" destId="{1A52E8B7-F853-4DE7-86CB-68F5DD763B16}" srcOrd="0" destOrd="0" parTransId="{55678135-0C2D-4970-B75C-38C6C96150B3}" sibTransId="{C0DA90B5-3361-4764-ADEE-315995F98F6B}"/>
    <dgm:cxn modelId="{4605D076-B712-1F43-A47B-853D2D59D891}" type="presOf" srcId="{3E3D4E49-86B2-430D-A7CA-B5B10BBBF13F}" destId="{EAC2777D-1B3F-E34F-8469-00723DD0CC83}" srcOrd="0" destOrd="0" presId="urn:microsoft.com/office/officeart/2005/8/layout/vList2"/>
    <dgm:cxn modelId="{B00C9280-13F6-C24A-A0AD-FB4D991C06DB}" type="presOf" srcId="{1A52E8B7-F853-4DE7-86CB-68F5DD763B16}" destId="{813D56E7-A47E-C641-B873-1F290E462E98}" srcOrd="0" destOrd="0" presId="urn:microsoft.com/office/officeart/2005/8/layout/vList2"/>
    <dgm:cxn modelId="{3837AA8C-5089-6E4C-9307-1053A1DFBF80}" type="presOf" srcId="{D64C561F-DB7E-4BF7-99EA-1DBC1AFF720C}" destId="{851B53C6-9F56-D342-A799-7D323DD3B25B}" srcOrd="0" destOrd="0" presId="urn:microsoft.com/office/officeart/2005/8/layout/vList2"/>
    <dgm:cxn modelId="{D06D980E-9B41-6E46-8870-50BBB80460E3}" type="presParOf" srcId="{EAC2777D-1B3F-E34F-8469-00723DD0CC83}" destId="{813D56E7-A47E-C641-B873-1F290E462E98}" srcOrd="0" destOrd="0" presId="urn:microsoft.com/office/officeart/2005/8/layout/vList2"/>
    <dgm:cxn modelId="{EE333027-9A7C-1B4B-A496-9D885BF74D9D}" type="presParOf" srcId="{EAC2777D-1B3F-E34F-8469-00723DD0CC83}" destId="{338583E5-C1B1-004D-9E52-7453E4863C61}" srcOrd="1" destOrd="0" presId="urn:microsoft.com/office/officeart/2005/8/layout/vList2"/>
    <dgm:cxn modelId="{04C80C29-01EC-3340-8F6F-502AF4870D54}" type="presParOf" srcId="{EAC2777D-1B3F-E34F-8469-00723DD0CC83}" destId="{851B53C6-9F56-D342-A799-7D323DD3B25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104BB0C-41FB-418D-BD07-646B6803F5B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2CC44DB-8321-4593-8FC7-F743C09F8103}">
      <dgm:prSet/>
      <dgm:spPr/>
      <dgm:t>
        <a:bodyPr/>
        <a:lstStyle/>
        <a:p>
          <a:r>
            <a:rPr lang="ru-RU"/>
            <a:t>Почетный секретарь Банка Монголии.</a:t>
          </a:r>
          <a:endParaRPr lang="en-US"/>
        </a:p>
      </dgm:t>
    </dgm:pt>
    <dgm:pt modelId="{726FE721-2CAF-4DD1-B14D-EBC5A8CF6E67}" type="parTrans" cxnId="{47C8C21E-F8BA-466F-8456-99BDD641B951}">
      <dgm:prSet/>
      <dgm:spPr/>
      <dgm:t>
        <a:bodyPr/>
        <a:lstStyle/>
        <a:p>
          <a:endParaRPr lang="en-US"/>
        </a:p>
      </dgm:t>
    </dgm:pt>
    <dgm:pt modelId="{D2172A79-57DE-462C-A34F-74A1368A4BCE}" type="sibTrans" cxnId="{47C8C21E-F8BA-466F-8456-99BDD641B951}">
      <dgm:prSet/>
      <dgm:spPr/>
      <dgm:t>
        <a:bodyPr/>
        <a:lstStyle/>
        <a:p>
          <a:endParaRPr lang="en-US"/>
        </a:p>
      </dgm:t>
    </dgm:pt>
    <dgm:pt modelId="{89B60F06-ED6B-4802-BAB2-BD15EDEFF0AD}">
      <dgm:prSet/>
      <dgm:spPr/>
      <dgm:t>
        <a:bodyPr/>
        <a:lstStyle/>
        <a:p>
          <a:r>
            <a:rPr lang="ru-RU"/>
            <a:t>Почетный секретарь Министерства экономического развития.</a:t>
          </a:r>
          <a:endParaRPr lang="en-US"/>
        </a:p>
      </dgm:t>
    </dgm:pt>
    <dgm:pt modelId="{AA92C90C-C7E2-4122-9ADF-A0A5BC60C342}" type="parTrans" cxnId="{7D3F8F81-292A-4E8F-8DC6-4DD03432F3F0}">
      <dgm:prSet/>
      <dgm:spPr/>
      <dgm:t>
        <a:bodyPr/>
        <a:lstStyle/>
        <a:p>
          <a:endParaRPr lang="en-US"/>
        </a:p>
      </dgm:t>
    </dgm:pt>
    <dgm:pt modelId="{AB24B6E8-2D72-40B5-9006-757E57A88CB6}" type="sibTrans" cxnId="{7D3F8F81-292A-4E8F-8DC6-4DD03432F3F0}">
      <dgm:prSet/>
      <dgm:spPr/>
      <dgm:t>
        <a:bodyPr/>
        <a:lstStyle/>
        <a:p>
          <a:endParaRPr lang="en-US"/>
        </a:p>
      </dgm:t>
    </dgm:pt>
    <dgm:pt modelId="{3D707600-3E23-4B32-8159-97F27512B5DE}">
      <dgm:prSet/>
      <dgm:spPr/>
      <dgm:t>
        <a:bodyPr/>
        <a:lstStyle/>
        <a:p>
          <a:r>
            <a:rPr lang="ru-RU"/>
            <a:t>Медаль Министерства финансов, присуждаемая к 100-летию со дня основания.</a:t>
          </a:r>
          <a:endParaRPr lang="en-US"/>
        </a:p>
      </dgm:t>
    </dgm:pt>
    <dgm:pt modelId="{63C47D7D-C7BF-4E3E-BED3-D52316B1B9BB}" type="parTrans" cxnId="{9D6C91A9-E2C8-4B3F-B8B9-A46A9C30DD09}">
      <dgm:prSet/>
      <dgm:spPr/>
      <dgm:t>
        <a:bodyPr/>
        <a:lstStyle/>
        <a:p>
          <a:endParaRPr lang="en-US"/>
        </a:p>
      </dgm:t>
    </dgm:pt>
    <dgm:pt modelId="{10DA2CB3-CAB7-4003-838F-70CEC0939047}" type="sibTrans" cxnId="{9D6C91A9-E2C8-4B3F-B8B9-A46A9C30DD09}">
      <dgm:prSet/>
      <dgm:spPr/>
      <dgm:t>
        <a:bodyPr/>
        <a:lstStyle/>
        <a:p>
          <a:endParaRPr lang="en-US"/>
        </a:p>
      </dgm:t>
    </dgm:pt>
    <dgm:pt modelId="{9F80917A-711B-4F6E-B80F-9259DACFC76C}">
      <dgm:prSet/>
      <dgm:spPr/>
      <dgm:t>
        <a:bodyPr/>
        <a:lstStyle/>
        <a:p>
          <a:r>
            <a:rPr lang="ru-RU"/>
            <a:t>Ган үзэгтэн -лучший журналист Объединенного союза журналистов</a:t>
          </a:r>
          <a:endParaRPr lang="en-US"/>
        </a:p>
      </dgm:t>
    </dgm:pt>
    <dgm:pt modelId="{6FE63ADE-BCBA-462B-A7B7-31620AB6385A}" type="parTrans" cxnId="{C6419EB7-A871-4415-8FD6-69549E3F1BEB}">
      <dgm:prSet/>
      <dgm:spPr/>
      <dgm:t>
        <a:bodyPr/>
        <a:lstStyle/>
        <a:p>
          <a:endParaRPr lang="en-US"/>
        </a:p>
      </dgm:t>
    </dgm:pt>
    <dgm:pt modelId="{FA56ED13-0026-407E-916F-8492497C1368}" type="sibTrans" cxnId="{C6419EB7-A871-4415-8FD6-69549E3F1BEB}">
      <dgm:prSet/>
      <dgm:spPr/>
      <dgm:t>
        <a:bodyPr/>
        <a:lstStyle/>
        <a:p>
          <a:endParaRPr lang="en-US"/>
        </a:p>
      </dgm:t>
    </dgm:pt>
    <dgm:pt modelId="{E56F09FF-1AD8-4B5E-9FF6-B954D9B1D625}">
      <dgm:prSet/>
      <dgm:spPr/>
      <dgm:t>
        <a:bodyPr/>
        <a:lstStyle/>
        <a:p>
          <a:r>
            <a:rPr lang="ru-RU"/>
            <a:t>Лучший экономический журналист по версии Института прессы</a:t>
          </a:r>
          <a:endParaRPr lang="en-US"/>
        </a:p>
      </dgm:t>
    </dgm:pt>
    <dgm:pt modelId="{E856DD82-A6D4-4523-AA09-7EC7EBB64BE0}" type="parTrans" cxnId="{17E84457-A200-4CE4-BFA2-CBF272AA0CD5}">
      <dgm:prSet/>
      <dgm:spPr/>
      <dgm:t>
        <a:bodyPr/>
        <a:lstStyle/>
        <a:p>
          <a:endParaRPr lang="en-US"/>
        </a:p>
      </dgm:t>
    </dgm:pt>
    <dgm:pt modelId="{E1B4BE97-F2B7-401C-AC0D-2620231190AC}" type="sibTrans" cxnId="{17E84457-A200-4CE4-BFA2-CBF272AA0CD5}">
      <dgm:prSet/>
      <dgm:spPr/>
      <dgm:t>
        <a:bodyPr/>
        <a:lstStyle/>
        <a:p>
          <a:endParaRPr lang="en-US"/>
        </a:p>
      </dgm:t>
    </dgm:pt>
    <dgm:pt modelId="{97375B98-F109-4E72-8DCF-4EE5C7B3903F}">
      <dgm:prSet/>
      <dgm:spPr/>
      <dgm:t>
        <a:bodyPr/>
        <a:lstStyle/>
        <a:p>
          <a:r>
            <a:rPr lang="ru-RU"/>
            <a:t>Золотая звезда Монгольского союза молодежи за социальную демократию</a:t>
          </a:r>
          <a:endParaRPr lang="en-US"/>
        </a:p>
      </dgm:t>
    </dgm:pt>
    <dgm:pt modelId="{971D36D3-9478-4277-9683-598F2B93C92D}" type="parTrans" cxnId="{D77B9A28-268A-4E32-8E37-C291DD103C5B}">
      <dgm:prSet/>
      <dgm:spPr/>
      <dgm:t>
        <a:bodyPr/>
        <a:lstStyle/>
        <a:p>
          <a:endParaRPr lang="en-US"/>
        </a:p>
      </dgm:t>
    </dgm:pt>
    <dgm:pt modelId="{0B3105D0-B398-4042-B231-C032CEA0DE75}" type="sibTrans" cxnId="{D77B9A28-268A-4E32-8E37-C291DD103C5B}">
      <dgm:prSet/>
      <dgm:spPr/>
      <dgm:t>
        <a:bodyPr/>
        <a:lstStyle/>
        <a:p>
          <a:endParaRPr lang="en-US"/>
        </a:p>
      </dgm:t>
    </dgm:pt>
    <dgm:pt modelId="{8085F6E1-008C-4A96-8E53-CCE8C26BC59F}">
      <dgm:prSet/>
      <dgm:spPr/>
      <dgm:t>
        <a:bodyPr/>
        <a:lstStyle/>
        <a:p>
          <a:r>
            <a:rPr lang="ru-RU"/>
            <a:t>Лидер молодежного союза</a:t>
          </a:r>
          <a:endParaRPr lang="en-US"/>
        </a:p>
      </dgm:t>
    </dgm:pt>
    <dgm:pt modelId="{02FB85A8-AD34-469C-A305-28799D6E6378}" type="parTrans" cxnId="{A568E05D-4389-4C12-A851-CD7F616F4FE6}">
      <dgm:prSet/>
      <dgm:spPr/>
      <dgm:t>
        <a:bodyPr/>
        <a:lstStyle/>
        <a:p>
          <a:endParaRPr lang="en-US"/>
        </a:p>
      </dgm:t>
    </dgm:pt>
    <dgm:pt modelId="{95C64CBF-207D-4348-B241-63D0D6B90160}" type="sibTrans" cxnId="{A568E05D-4389-4C12-A851-CD7F616F4FE6}">
      <dgm:prSet/>
      <dgm:spPr/>
      <dgm:t>
        <a:bodyPr/>
        <a:lstStyle/>
        <a:p>
          <a:endParaRPr lang="en-US"/>
        </a:p>
      </dgm:t>
    </dgm:pt>
    <dgm:pt modelId="{33FE3B45-2E82-E14F-A58C-A92F00004AF9}" type="pres">
      <dgm:prSet presAssocID="{6104BB0C-41FB-418D-BD07-646B6803F5BD}" presName="linear" presStyleCnt="0">
        <dgm:presLayoutVars>
          <dgm:animLvl val="lvl"/>
          <dgm:resizeHandles val="exact"/>
        </dgm:presLayoutVars>
      </dgm:prSet>
      <dgm:spPr/>
    </dgm:pt>
    <dgm:pt modelId="{5FCBB03A-CEE1-3440-A570-73E942866236}" type="pres">
      <dgm:prSet presAssocID="{62CC44DB-8321-4593-8FC7-F743C09F8103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4B4B4956-778B-6F45-9CAD-87A32A2D1430}" type="pres">
      <dgm:prSet presAssocID="{D2172A79-57DE-462C-A34F-74A1368A4BCE}" presName="spacer" presStyleCnt="0"/>
      <dgm:spPr/>
    </dgm:pt>
    <dgm:pt modelId="{603B654F-BCEC-6444-96B6-525D8C3EA54E}" type="pres">
      <dgm:prSet presAssocID="{89B60F06-ED6B-4802-BAB2-BD15EDEFF0AD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BA34441C-6D6E-BD4B-96DC-9FE0CBE7DC6D}" type="pres">
      <dgm:prSet presAssocID="{AB24B6E8-2D72-40B5-9006-757E57A88CB6}" presName="spacer" presStyleCnt="0"/>
      <dgm:spPr/>
    </dgm:pt>
    <dgm:pt modelId="{DF96AB7D-55AE-104E-B25A-3AE86C978B57}" type="pres">
      <dgm:prSet presAssocID="{3D707600-3E23-4B32-8159-97F27512B5DE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22A5C778-8958-3F4C-9A27-B4F6FCFDFE61}" type="pres">
      <dgm:prSet presAssocID="{10DA2CB3-CAB7-4003-838F-70CEC0939047}" presName="spacer" presStyleCnt="0"/>
      <dgm:spPr/>
    </dgm:pt>
    <dgm:pt modelId="{E3DF989A-ADB6-D948-8239-9924014D6E5A}" type="pres">
      <dgm:prSet presAssocID="{9F80917A-711B-4F6E-B80F-9259DACFC76C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9701E153-8D8E-354F-A55F-349250502DEF}" type="pres">
      <dgm:prSet presAssocID="{FA56ED13-0026-407E-916F-8492497C1368}" presName="spacer" presStyleCnt="0"/>
      <dgm:spPr/>
    </dgm:pt>
    <dgm:pt modelId="{9651C8E3-83D2-AC4B-9DCE-E4CAC7C792C9}" type="pres">
      <dgm:prSet presAssocID="{E56F09FF-1AD8-4B5E-9FF6-B954D9B1D625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52E3C939-A855-C447-98F6-DE194C3E57E2}" type="pres">
      <dgm:prSet presAssocID="{E1B4BE97-F2B7-401C-AC0D-2620231190AC}" presName="spacer" presStyleCnt="0"/>
      <dgm:spPr/>
    </dgm:pt>
    <dgm:pt modelId="{25034BB1-D8D4-AF44-8A50-D50861A485F7}" type="pres">
      <dgm:prSet presAssocID="{97375B98-F109-4E72-8DCF-4EE5C7B3903F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8F2A6B61-7A20-B445-BD5F-9B78A3E118D3}" type="pres">
      <dgm:prSet presAssocID="{0B3105D0-B398-4042-B231-C032CEA0DE75}" presName="spacer" presStyleCnt="0"/>
      <dgm:spPr/>
    </dgm:pt>
    <dgm:pt modelId="{9A859AD1-3C28-FF4E-AC63-1DF2C311093A}" type="pres">
      <dgm:prSet presAssocID="{8085F6E1-008C-4A96-8E53-CCE8C26BC59F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807F4715-212D-8845-91E3-4A7749D2DA54}" type="presOf" srcId="{9F80917A-711B-4F6E-B80F-9259DACFC76C}" destId="{E3DF989A-ADB6-D948-8239-9924014D6E5A}" srcOrd="0" destOrd="0" presId="urn:microsoft.com/office/officeart/2005/8/layout/vList2"/>
    <dgm:cxn modelId="{1B083318-E1A3-1041-92EF-568944A723A2}" type="presOf" srcId="{89B60F06-ED6B-4802-BAB2-BD15EDEFF0AD}" destId="{603B654F-BCEC-6444-96B6-525D8C3EA54E}" srcOrd="0" destOrd="0" presId="urn:microsoft.com/office/officeart/2005/8/layout/vList2"/>
    <dgm:cxn modelId="{47C8C21E-F8BA-466F-8456-99BDD641B951}" srcId="{6104BB0C-41FB-418D-BD07-646B6803F5BD}" destId="{62CC44DB-8321-4593-8FC7-F743C09F8103}" srcOrd="0" destOrd="0" parTransId="{726FE721-2CAF-4DD1-B14D-EBC5A8CF6E67}" sibTransId="{D2172A79-57DE-462C-A34F-74A1368A4BCE}"/>
    <dgm:cxn modelId="{D77B9A28-268A-4E32-8E37-C291DD103C5B}" srcId="{6104BB0C-41FB-418D-BD07-646B6803F5BD}" destId="{97375B98-F109-4E72-8DCF-4EE5C7B3903F}" srcOrd="5" destOrd="0" parTransId="{971D36D3-9478-4277-9683-598F2B93C92D}" sibTransId="{0B3105D0-B398-4042-B231-C032CEA0DE75}"/>
    <dgm:cxn modelId="{3807772B-015A-834D-95FF-4A4A214B9A6C}" type="presOf" srcId="{97375B98-F109-4E72-8DCF-4EE5C7B3903F}" destId="{25034BB1-D8D4-AF44-8A50-D50861A485F7}" srcOrd="0" destOrd="0" presId="urn:microsoft.com/office/officeart/2005/8/layout/vList2"/>
    <dgm:cxn modelId="{A568E05D-4389-4C12-A851-CD7F616F4FE6}" srcId="{6104BB0C-41FB-418D-BD07-646B6803F5BD}" destId="{8085F6E1-008C-4A96-8E53-CCE8C26BC59F}" srcOrd="6" destOrd="0" parTransId="{02FB85A8-AD34-469C-A305-28799D6E6378}" sibTransId="{95C64CBF-207D-4348-B241-63D0D6B90160}"/>
    <dgm:cxn modelId="{C9662A6A-9B9F-4542-99E7-1C5F6FEA5710}" type="presOf" srcId="{6104BB0C-41FB-418D-BD07-646B6803F5BD}" destId="{33FE3B45-2E82-E14F-A58C-A92F00004AF9}" srcOrd="0" destOrd="0" presId="urn:microsoft.com/office/officeart/2005/8/layout/vList2"/>
    <dgm:cxn modelId="{C062FA4E-B4CF-EC43-9B67-475E9BC66443}" type="presOf" srcId="{E56F09FF-1AD8-4B5E-9FF6-B954D9B1D625}" destId="{9651C8E3-83D2-AC4B-9DCE-E4CAC7C792C9}" srcOrd="0" destOrd="0" presId="urn:microsoft.com/office/officeart/2005/8/layout/vList2"/>
    <dgm:cxn modelId="{17E84457-A200-4CE4-BFA2-CBF272AA0CD5}" srcId="{6104BB0C-41FB-418D-BD07-646B6803F5BD}" destId="{E56F09FF-1AD8-4B5E-9FF6-B954D9B1D625}" srcOrd="4" destOrd="0" parTransId="{E856DD82-A6D4-4523-AA09-7EC7EBB64BE0}" sibTransId="{E1B4BE97-F2B7-401C-AC0D-2620231190AC}"/>
    <dgm:cxn modelId="{7D3F8F81-292A-4E8F-8DC6-4DD03432F3F0}" srcId="{6104BB0C-41FB-418D-BD07-646B6803F5BD}" destId="{89B60F06-ED6B-4802-BAB2-BD15EDEFF0AD}" srcOrd="1" destOrd="0" parTransId="{AA92C90C-C7E2-4122-9ADF-A0A5BC60C342}" sibTransId="{AB24B6E8-2D72-40B5-9006-757E57A88CB6}"/>
    <dgm:cxn modelId="{9D6C91A9-E2C8-4B3F-B8B9-A46A9C30DD09}" srcId="{6104BB0C-41FB-418D-BD07-646B6803F5BD}" destId="{3D707600-3E23-4B32-8159-97F27512B5DE}" srcOrd="2" destOrd="0" parTransId="{63C47D7D-C7BF-4E3E-BED3-D52316B1B9BB}" sibTransId="{10DA2CB3-CAB7-4003-838F-70CEC0939047}"/>
    <dgm:cxn modelId="{1182E4AE-6AA0-3549-9D09-4E88ECDE7131}" type="presOf" srcId="{8085F6E1-008C-4A96-8E53-CCE8C26BC59F}" destId="{9A859AD1-3C28-FF4E-AC63-1DF2C311093A}" srcOrd="0" destOrd="0" presId="urn:microsoft.com/office/officeart/2005/8/layout/vList2"/>
    <dgm:cxn modelId="{C6419EB7-A871-4415-8FD6-69549E3F1BEB}" srcId="{6104BB0C-41FB-418D-BD07-646B6803F5BD}" destId="{9F80917A-711B-4F6E-B80F-9259DACFC76C}" srcOrd="3" destOrd="0" parTransId="{6FE63ADE-BCBA-462B-A7B7-31620AB6385A}" sibTransId="{FA56ED13-0026-407E-916F-8492497C1368}"/>
    <dgm:cxn modelId="{17B9E5C7-A599-F44C-A30D-42A8ACB2DBAF}" type="presOf" srcId="{62CC44DB-8321-4593-8FC7-F743C09F8103}" destId="{5FCBB03A-CEE1-3440-A570-73E942866236}" srcOrd="0" destOrd="0" presId="urn:microsoft.com/office/officeart/2005/8/layout/vList2"/>
    <dgm:cxn modelId="{F86ED9C8-9645-B645-B7DB-9ED867D5CCB2}" type="presOf" srcId="{3D707600-3E23-4B32-8159-97F27512B5DE}" destId="{DF96AB7D-55AE-104E-B25A-3AE86C978B57}" srcOrd="0" destOrd="0" presId="urn:microsoft.com/office/officeart/2005/8/layout/vList2"/>
    <dgm:cxn modelId="{7E7AAB73-5E9C-D542-B9C6-CEFC7E8DF730}" type="presParOf" srcId="{33FE3B45-2E82-E14F-A58C-A92F00004AF9}" destId="{5FCBB03A-CEE1-3440-A570-73E942866236}" srcOrd="0" destOrd="0" presId="urn:microsoft.com/office/officeart/2005/8/layout/vList2"/>
    <dgm:cxn modelId="{4CDB25CB-A37F-E140-95F0-683E3C6972C6}" type="presParOf" srcId="{33FE3B45-2E82-E14F-A58C-A92F00004AF9}" destId="{4B4B4956-778B-6F45-9CAD-87A32A2D1430}" srcOrd="1" destOrd="0" presId="urn:microsoft.com/office/officeart/2005/8/layout/vList2"/>
    <dgm:cxn modelId="{FD92ABFB-70BF-E64F-B948-CD577928940C}" type="presParOf" srcId="{33FE3B45-2E82-E14F-A58C-A92F00004AF9}" destId="{603B654F-BCEC-6444-96B6-525D8C3EA54E}" srcOrd="2" destOrd="0" presId="urn:microsoft.com/office/officeart/2005/8/layout/vList2"/>
    <dgm:cxn modelId="{91181629-8B5B-F942-AF1B-81606BF5ACA5}" type="presParOf" srcId="{33FE3B45-2E82-E14F-A58C-A92F00004AF9}" destId="{BA34441C-6D6E-BD4B-96DC-9FE0CBE7DC6D}" srcOrd="3" destOrd="0" presId="urn:microsoft.com/office/officeart/2005/8/layout/vList2"/>
    <dgm:cxn modelId="{302A88CE-5461-5C4D-B211-36B70074D96B}" type="presParOf" srcId="{33FE3B45-2E82-E14F-A58C-A92F00004AF9}" destId="{DF96AB7D-55AE-104E-B25A-3AE86C978B57}" srcOrd="4" destOrd="0" presId="urn:microsoft.com/office/officeart/2005/8/layout/vList2"/>
    <dgm:cxn modelId="{338CF66E-0FDA-0B45-ACFA-9D61A58B87A7}" type="presParOf" srcId="{33FE3B45-2E82-E14F-A58C-A92F00004AF9}" destId="{22A5C778-8958-3F4C-9A27-B4F6FCFDFE61}" srcOrd="5" destOrd="0" presId="urn:microsoft.com/office/officeart/2005/8/layout/vList2"/>
    <dgm:cxn modelId="{2E08A8CD-E54F-5C44-BA16-8C38ABB220FB}" type="presParOf" srcId="{33FE3B45-2E82-E14F-A58C-A92F00004AF9}" destId="{E3DF989A-ADB6-D948-8239-9924014D6E5A}" srcOrd="6" destOrd="0" presId="urn:microsoft.com/office/officeart/2005/8/layout/vList2"/>
    <dgm:cxn modelId="{1B62683C-EAA5-474B-9275-57E6EDED3E42}" type="presParOf" srcId="{33FE3B45-2E82-E14F-A58C-A92F00004AF9}" destId="{9701E153-8D8E-354F-A55F-349250502DEF}" srcOrd="7" destOrd="0" presId="urn:microsoft.com/office/officeart/2005/8/layout/vList2"/>
    <dgm:cxn modelId="{452E27CE-0DDC-1F4F-A4A0-573C5BF77A50}" type="presParOf" srcId="{33FE3B45-2E82-E14F-A58C-A92F00004AF9}" destId="{9651C8E3-83D2-AC4B-9DCE-E4CAC7C792C9}" srcOrd="8" destOrd="0" presId="urn:microsoft.com/office/officeart/2005/8/layout/vList2"/>
    <dgm:cxn modelId="{FCC41A2E-9289-6A48-BFB0-26AA9A7E62E2}" type="presParOf" srcId="{33FE3B45-2E82-E14F-A58C-A92F00004AF9}" destId="{52E3C939-A855-C447-98F6-DE194C3E57E2}" srcOrd="9" destOrd="0" presId="urn:microsoft.com/office/officeart/2005/8/layout/vList2"/>
    <dgm:cxn modelId="{ECD8FEEE-B401-2346-B421-204DFB675C4A}" type="presParOf" srcId="{33FE3B45-2E82-E14F-A58C-A92F00004AF9}" destId="{25034BB1-D8D4-AF44-8A50-D50861A485F7}" srcOrd="10" destOrd="0" presId="urn:microsoft.com/office/officeart/2005/8/layout/vList2"/>
    <dgm:cxn modelId="{BBC727DC-7789-DF48-AFDC-8A50AE16756B}" type="presParOf" srcId="{33FE3B45-2E82-E14F-A58C-A92F00004AF9}" destId="{8F2A6B61-7A20-B445-BD5F-9B78A3E118D3}" srcOrd="11" destOrd="0" presId="urn:microsoft.com/office/officeart/2005/8/layout/vList2"/>
    <dgm:cxn modelId="{44B164AA-6ED3-084D-B050-1576BAC4C6BD}" type="presParOf" srcId="{33FE3B45-2E82-E14F-A58C-A92F00004AF9}" destId="{9A859AD1-3C28-FF4E-AC63-1DF2C311093A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539AF4F-B258-4BFA-985A-4A151948F0F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36CF54E-89C6-4EF9-A22C-75937C77F1EA}">
      <dgm:prSet/>
      <dgm:spPr/>
      <dgm:t>
        <a:bodyPr/>
        <a:lstStyle/>
        <a:p>
          <a:r>
            <a:rPr lang="ru-RU"/>
            <a:t>В 2006-2019 г. Корреспондент, Редактор, Публицист MNB: https://www.mnb.mn/j/113</a:t>
          </a:r>
          <a:endParaRPr lang="en-US"/>
        </a:p>
      </dgm:t>
    </dgm:pt>
    <dgm:pt modelId="{F990770A-DCD6-4961-A74A-465907DB4DA8}" type="parTrans" cxnId="{1339B0D6-A7A3-4D80-B466-98CB9EF53363}">
      <dgm:prSet/>
      <dgm:spPr/>
      <dgm:t>
        <a:bodyPr/>
        <a:lstStyle/>
        <a:p>
          <a:endParaRPr lang="en-US"/>
        </a:p>
      </dgm:t>
    </dgm:pt>
    <dgm:pt modelId="{B72BB006-30D6-4125-933F-273238632221}" type="sibTrans" cxnId="{1339B0D6-A7A3-4D80-B466-98CB9EF53363}">
      <dgm:prSet/>
      <dgm:spPr/>
      <dgm:t>
        <a:bodyPr/>
        <a:lstStyle/>
        <a:p>
          <a:endParaRPr lang="en-US"/>
        </a:p>
      </dgm:t>
    </dgm:pt>
    <dgm:pt modelId="{AC078049-D552-4852-A509-BE60E92868B9}">
      <dgm:prSet/>
      <dgm:spPr/>
      <dgm:t>
        <a:bodyPr/>
        <a:lstStyle/>
        <a:p>
          <a:r>
            <a:rPr lang="ru-RU"/>
            <a:t>В 2019-2026 г. Редактор сайта dailypost.mn: http://dailypost.mn</a:t>
          </a:r>
          <a:endParaRPr lang="en-US"/>
        </a:p>
      </dgm:t>
    </dgm:pt>
    <dgm:pt modelId="{9D5E08E1-E8C3-4D1A-A120-FDA87EB7334F}" type="parTrans" cxnId="{00785ACA-C149-4788-BAE8-E6912D4C06BF}">
      <dgm:prSet/>
      <dgm:spPr/>
      <dgm:t>
        <a:bodyPr/>
        <a:lstStyle/>
        <a:p>
          <a:endParaRPr lang="en-US"/>
        </a:p>
      </dgm:t>
    </dgm:pt>
    <dgm:pt modelId="{1B6C015A-03CE-47EC-B4DD-E59C7C4C2C8F}" type="sibTrans" cxnId="{00785ACA-C149-4788-BAE8-E6912D4C06BF}">
      <dgm:prSet/>
      <dgm:spPr/>
      <dgm:t>
        <a:bodyPr/>
        <a:lstStyle/>
        <a:p>
          <a:endParaRPr lang="en-US"/>
        </a:p>
      </dgm:t>
    </dgm:pt>
    <dgm:pt modelId="{9022A4ED-39A8-480B-A53C-F835CEF2D1E8}" type="pres">
      <dgm:prSet presAssocID="{8539AF4F-B258-4BFA-985A-4A151948F0F6}" presName="root" presStyleCnt="0">
        <dgm:presLayoutVars>
          <dgm:dir/>
          <dgm:resizeHandles val="exact"/>
        </dgm:presLayoutVars>
      </dgm:prSet>
      <dgm:spPr/>
    </dgm:pt>
    <dgm:pt modelId="{16019654-9DA1-4551-8080-437447EB964B}" type="pres">
      <dgm:prSet presAssocID="{F36CF54E-89C6-4EF9-A22C-75937C77F1EA}" presName="compNode" presStyleCnt="0"/>
      <dgm:spPr/>
    </dgm:pt>
    <dgm:pt modelId="{36F3D6A0-6FDA-47EF-ABBA-01CADC98D02C}" type="pres">
      <dgm:prSet presAssocID="{F36CF54E-89C6-4EF9-A22C-75937C77F1EA}" presName="bgRect" presStyleLbl="bgShp" presStyleIdx="0" presStyleCnt="2"/>
      <dgm:spPr/>
    </dgm:pt>
    <dgm:pt modelId="{0F3C70C3-8812-447F-9377-15248B7F3B6F}" type="pres">
      <dgm:prSet presAssocID="{F36CF54E-89C6-4EF9-A22C-75937C77F1EA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ting"/>
        </a:ext>
      </dgm:extLst>
    </dgm:pt>
    <dgm:pt modelId="{1D51F35F-1690-4803-8C9C-7A5F692175D4}" type="pres">
      <dgm:prSet presAssocID="{F36CF54E-89C6-4EF9-A22C-75937C77F1EA}" presName="spaceRect" presStyleCnt="0"/>
      <dgm:spPr/>
    </dgm:pt>
    <dgm:pt modelId="{73D342D2-8DDE-49EB-B3A6-08C4917B9073}" type="pres">
      <dgm:prSet presAssocID="{F36CF54E-89C6-4EF9-A22C-75937C77F1EA}" presName="parTx" presStyleLbl="revTx" presStyleIdx="0" presStyleCnt="2">
        <dgm:presLayoutVars>
          <dgm:chMax val="0"/>
          <dgm:chPref val="0"/>
        </dgm:presLayoutVars>
      </dgm:prSet>
      <dgm:spPr/>
    </dgm:pt>
    <dgm:pt modelId="{113F577D-6A1A-4BE3-B655-F0D18B323321}" type="pres">
      <dgm:prSet presAssocID="{B72BB006-30D6-4125-933F-273238632221}" presName="sibTrans" presStyleCnt="0"/>
      <dgm:spPr/>
    </dgm:pt>
    <dgm:pt modelId="{0D7C0E13-02A1-4515-AF02-D8E74E69F67F}" type="pres">
      <dgm:prSet presAssocID="{AC078049-D552-4852-A509-BE60E92868B9}" presName="compNode" presStyleCnt="0"/>
      <dgm:spPr/>
    </dgm:pt>
    <dgm:pt modelId="{B38B8FA8-50A8-4904-8BB4-0C0DFCC5E335}" type="pres">
      <dgm:prSet presAssocID="{AC078049-D552-4852-A509-BE60E92868B9}" presName="bgRect" presStyleLbl="bgShp" presStyleIdx="1" presStyleCnt="2"/>
      <dgm:spPr/>
    </dgm:pt>
    <dgm:pt modelId="{E8A8D218-B92A-4AA2-BD13-D65716642AE1}" type="pres">
      <dgm:prSet presAssocID="{AC078049-D552-4852-A509-BE60E92868B9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stronaut"/>
        </a:ext>
      </dgm:extLst>
    </dgm:pt>
    <dgm:pt modelId="{7A452093-FB86-4281-8C06-2B366B2E6921}" type="pres">
      <dgm:prSet presAssocID="{AC078049-D552-4852-A509-BE60E92868B9}" presName="spaceRect" presStyleCnt="0"/>
      <dgm:spPr/>
    </dgm:pt>
    <dgm:pt modelId="{11868ECC-AA9E-4F1E-9275-973FC5399605}" type="pres">
      <dgm:prSet presAssocID="{AC078049-D552-4852-A509-BE60E92868B9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A468B359-B448-4115-A2A1-5C2C1C43E255}" type="presOf" srcId="{8539AF4F-B258-4BFA-985A-4A151948F0F6}" destId="{9022A4ED-39A8-480B-A53C-F835CEF2D1E8}" srcOrd="0" destOrd="0" presId="urn:microsoft.com/office/officeart/2018/2/layout/IconVerticalSolidList"/>
    <dgm:cxn modelId="{C731E1C6-ABDC-4ADA-BB2F-A37C8986FEDF}" type="presOf" srcId="{AC078049-D552-4852-A509-BE60E92868B9}" destId="{11868ECC-AA9E-4F1E-9275-973FC5399605}" srcOrd="0" destOrd="0" presId="urn:microsoft.com/office/officeart/2018/2/layout/IconVerticalSolidList"/>
    <dgm:cxn modelId="{00785ACA-C149-4788-BAE8-E6912D4C06BF}" srcId="{8539AF4F-B258-4BFA-985A-4A151948F0F6}" destId="{AC078049-D552-4852-A509-BE60E92868B9}" srcOrd="1" destOrd="0" parTransId="{9D5E08E1-E8C3-4D1A-A120-FDA87EB7334F}" sibTransId="{1B6C015A-03CE-47EC-B4DD-E59C7C4C2C8F}"/>
    <dgm:cxn modelId="{1339B0D6-A7A3-4D80-B466-98CB9EF53363}" srcId="{8539AF4F-B258-4BFA-985A-4A151948F0F6}" destId="{F36CF54E-89C6-4EF9-A22C-75937C77F1EA}" srcOrd="0" destOrd="0" parTransId="{F990770A-DCD6-4961-A74A-465907DB4DA8}" sibTransId="{B72BB006-30D6-4125-933F-273238632221}"/>
    <dgm:cxn modelId="{AD598DE6-E180-46CF-A4E0-0ED5CC993E7F}" type="presOf" srcId="{F36CF54E-89C6-4EF9-A22C-75937C77F1EA}" destId="{73D342D2-8DDE-49EB-B3A6-08C4917B9073}" srcOrd="0" destOrd="0" presId="urn:microsoft.com/office/officeart/2018/2/layout/IconVerticalSolidList"/>
    <dgm:cxn modelId="{A684968A-EC6F-489E-83BB-598FBF9917C1}" type="presParOf" srcId="{9022A4ED-39A8-480B-A53C-F835CEF2D1E8}" destId="{16019654-9DA1-4551-8080-437447EB964B}" srcOrd="0" destOrd="0" presId="urn:microsoft.com/office/officeart/2018/2/layout/IconVerticalSolidList"/>
    <dgm:cxn modelId="{073776B9-77E6-45E1-98A8-74BDF8CA7DB7}" type="presParOf" srcId="{16019654-9DA1-4551-8080-437447EB964B}" destId="{36F3D6A0-6FDA-47EF-ABBA-01CADC98D02C}" srcOrd="0" destOrd="0" presId="urn:microsoft.com/office/officeart/2018/2/layout/IconVerticalSolidList"/>
    <dgm:cxn modelId="{5450D184-12FA-4F1A-8C3A-955F16726648}" type="presParOf" srcId="{16019654-9DA1-4551-8080-437447EB964B}" destId="{0F3C70C3-8812-447F-9377-15248B7F3B6F}" srcOrd="1" destOrd="0" presId="urn:microsoft.com/office/officeart/2018/2/layout/IconVerticalSolidList"/>
    <dgm:cxn modelId="{4E58FED1-1FC3-4F18-B5EE-9A64AFC69502}" type="presParOf" srcId="{16019654-9DA1-4551-8080-437447EB964B}" destId="{1D51F35F-1690-4803-8C9C-7A5F692175D4}" srcOrd="2" destOrd="0" presId="urn:microsoft.com/office/officeart/2018/2/layout/IconVerticalSolidList"/>
    <dgm:cxn modelId="{AD8156F9-8E21-471E-B191-83D14DE70434}" type="presParOf" srcId="{16019654-9DA1-4551-8080-437447EB964B}" destId="{73D342D2-8DDE-49EB-B3A6-08C4917B9073}" srcOrd="3" destOrd="0" presId="urn:microsoft.com/office/officeart/2018/2/layout/IconVerticalSolidList"/>
    <dgm:cxn modelId="{139C4104-AD93-4788-8654-E0CC9E759FEE}" type="presParOf" srcId="{9022A4ED-39A8-480B-A53C-F835CEF2D1E8}" destId="{113F577D-6A1A-4BE3-B655-F0D18B323321}" srcOrd="1" destOrd="0" presId="urn:microsoft.com/office/officeart/2018/2/layout/IconVerticalSolidList"/>
    <dgm:cxn modelId="{E1602CBE-E72B-434A-A74A-4804780BC736}" type="presParOf" srcId="{9022A4ED-39A8-480B-A53C-F835CEF2D1E8}" destId="{0D7C0E13-02A1-4515-AF02-D8E74E69F67F}" srcOrd="2" destOrd="0" presId="urn:microsoft.com/office/officeart/2018/2/layout/IconVerticalSolidList"/>
    <dgm:cxn modelId="{0DA4993D-262B-445C-8CCE-0D574A732875}" type="presParOf" srcId="{0D7C0E13-02A1-4515-AF02-D8E74E69F67F}" destId="{B38B8FA8-50A8-4904-8BB4-0C0DFCC5E335}" srcOrd="0" destOrd="0" presId="urn:microsoft.com/office/officeart/2018/2/layout/IconVerticalSolidList"/>
    <dgm:cxn modelId="{93524445-1DE5-40A5-A0DD-50421E7F60D5}" type="presParOf" srcId="{0D7C0E13-02A1-4515-AF02-D8E74E69F67F}" destId="{E8A8D218-B92A-4AA2-BD13-D65716642AE1}" srcOrd="1" destOrd="0" presId="urn:microsoft.com/office/officeart/2018/2/layout/IconVerticalSolidList"/>
    <dgm:cxn modelId="{AAB3B635-4974-4DA2-82E5-F3056A768F78}" type="presParOf" srcId="{0D7C0E13-02A1-4515-AF02-D8E74E69F67F}" destId="{7A452093-FB86-4281-8C06-2B366B2E6921}" srcOrd="2" destOrd="0" presId="urn:microsoft.com/office/officeart/2018/2/layout/IconVerticalSolidList"/>
    <dgm:cxn modelId="{6A48D23A-8564-40D7-A7CA-730D33375F29}" type="presParOf" srcId="{0D7C0E13-02A1-4515-AF02-D8E74E69F67F}" destId="{11868ECC-AA9E-4F1E-9275-973FC539960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B0C9BE2-67FA-4E10-8DBA-C47B5B152BE0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416F099E-797E-485A-94B2-CBA2138613F6}">
      <dgm:prSet/>
      <dgm:spPr/>
      <dgm:t>
        <a:bodyPr/>
        <a:lstStyle/>
        <a:p>
          <a:r>
            <a:rPr lang="ru-RU" dirty="0" err="1">
              <a:solidFill>
                <a:schemeClr val="tx1"/>
              </a:solidFill>
            </a:rPr>
            <a:t>Имайл</a:t>
          </a:r>
          <a:r>
            <a:rPr lang="ru-RU" dirty="0">
              <a:solidFill>
                <a:schemeClr val="tx1"/>
              </a:solidFill>
            </a:rPr>
            <a:t> адрес: enhtuul@yahoo.com</a:t>
          </a:r>
          <a:endParaRPr lang="en-US" dirty="0">
            <a:solidFill>
              <a:schemeClr val="tx1"/>
            </a:solidFill>
          </a:endParaRPr>
        </a:p>
      </dgm:t>
    </dgm:pt>
    <dgm:pt modelId="{B276D7B8-84B0-4136-8F7F-170609E7CD67}" type="parTrans" cxnId="{B7C03655-3ACB-4932-9C03-3890A9EBD606}">
      <dgm:prSet/>
      <dgm:spPr/>
      <dgm:t>
        <a:bodyPr/>
        <a:lstStyle/>
        <a:p>
          <a:endParaRPr lang="en-US"/>
        </a:p>
      </dgm:t>
    </dgm:pt>
    <dgm:pt modelId="{BA1FF887-C049-4C3B-97A1-D09CDEC63536}" type="sibTrans" cxnId="{B7C03655-3ACB-4932-9C03-3890A9EBD606}">
      <dgm:prSet/>
      <dgm:spPr/>
      <dgm:t>
        <a:bodyPr/>
        <a:lstStyle/>
        <a:p>
          <a:endParaRPr lang="en-US"/>
        </a:p>
      </dgm:t>
    </dgm:pt>
    <dgm:pt modelId="{806B2DD4-07DF-4C07-AC55-42BF5078DEE3}">
      <dgm:prSet/>
      <dgm:spPr/>
      <dgm:t>
        <a:bodyPr/>
        <a:lstStyle/>
        <a:p>
          <a:r>
            <a:rPr lang="ru-RU"/>
            <a:t>Телефон номер: +79939807005</a:t>
          </a:r>
          <a:endParaRPr lang="en-US"/>
        </a:p>
      </dgm:t>
    </dgm:pt>
    <dgm:pt modelId="{12620EC3-4A4D-4F54-8696-761A5662D0DE}" type="parTrans" cxnId="{929F6794-CC7E-4FC6-AC87-E4ECD2F442E9}">
      <dgm:prSet/>
      <dgm:spPr/>
      <dgm:t>
        <a:bodyPr/>
        <a:lstStyle/>
        <a:p>
          <a:endParaRPr lang="en-US"/>
        </a:p>
      </dgm:t>
    </dgm:pt>
    <dgm:pt modelId="{353E2F63-DF05-4871-8FA8-21F82F9FF147}" type="sibTrans" cxnId="{929F6794-CC7E-4FC6-AC87-E4ECD2F442E9}">
      <dgm:prSet/>
      <dgm:spPr/>
      <dgm:t>
        <a:bodyPr/>
        <a:lstStyle/>
        <a:p>
          <a:endParaRPr lang="en-US"/>
        </a:p>
      </dgm:t>
    </dgm:pt>
    <dgm:pt modelId="{DB08C3CF-D86B-4676-9340-90C9D48DCF11}" type="pres">
      <dgm:prSet presAssocID="{1B0C9BE2-67FA-4E10-8DBA-C47B5B152BE0}" presName="root" presStyleCnt="0">
        <dgm:presLayoutVars>
          <dgm:dir/>
          <dgm:resizeHandles val="exact"/>
        </dgm:presLayoutVars>
      </dgm:prSet>
      <dgm:spPr/>
    </dgm:pt>
    <dgm:pt modelId="{EEA56A3C-53A5-40C8-9B0A-C227D2EED761}" type="pres">
      <dgm:prSet presAssocID="{416F099E-797E-485A-94B2-CBA2138613F6}" presName="compNode" presStyleCnt="0"/>
      <dgm:spPr/>
    </dgm:pt>
    <dgm:pt modelId="{5B77F182-0FF8-40D9-8474-06A73588E790}" type="pres">
      <dgm:prSet presAssocID="{416F099E-797E-485A-94B2-CBA2138613F6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858E4ADF-7374-4A05-BF04-9D22C90C4CF7}" type="pres">
      <dgm:prSet presAssocID="{416F099E-797E-485A-94B2-CBA2138613F6}" presName="spaceRect" presStyleCnt="0"/>
      <dgm:spPr/>
    </dgm:pt>
    <dgm:pt modelId="{8915579A-DC89-49B5-8763-6DDE99F66045}" type="pres">
      <dgm:prSet presAssocID="{416F099E-797E-485A-94B2-CBA2138613F6}" presName="textRect" presStyleLbl="revTx" presStyleIdx="0" presStyleCnt="2">
        <dgm:presLayoutVars>
          <dgm:chMax val="1"/>
          <dgm:chPref val="1"/>
        </dgm:presLayoutVars>
      </dgm:prSet>
      <dgm:spPr/>
    </dgm:pt>
    <dgm:pt modelId="{0253786D-005C-46CA-8215-A11F737E1234}" type="pres">
      <dgm:prSet presAssocID="{BA1FF887-C049-4C3B-97A1-D09CDEC63536}" presName="sibTrans" presStyleCnt="0"/>
      <dgm:spPr/>
    </dgm:pt>
    <dgm:pt modelId="{350D5319-BB6D-454D-AA54-47352C2EAD4C}" type="pres">
      <dgm:prSet presAssocID="{806B2DD4-07DF-4C07-AC55-42BF5078DEE3}" presName="compNode" presStyleCnt="0"/>
      <dgm:spPr/>
    </dgm:pt>
    <dgm:pt modelId="{7076B4F4-3787-4DCC-A519-D87C53C561B8}" type="pres">
      <dgm:prSet presAssocID="{806B2DD4-07DF-4C07-AC55-42BF5078DEE3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1A864A81-01A2-4413-917B-E1226E67A6F3}" type="pres">
      <dgm:prSet presAssocID="{806B2DD4-07DF-4C07-AC55-42BF5078DEE3}" presName="spaceRect" presStyleCnt="0"/>
      <dgm:spPr/>
    </dgm:pt>
    <dgm:pt modelId="{DF301991-A155-447E-8728-A6AC2C346670}" type="pres">
      <dgm:prSet presAssocID="{806B2DD4-07DF-4C07-AC55-42BF5078DEE3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F5D44A18-B690-49AC-A60F-ADEEB25DC971}" type="presOf" srcId="{806B2DD4-07DF-4C07-AC55-42BF5078DEE3}" destId="{DF301991-A155-447E-8728-A6AC2C346670}" srcOrd="0" destOrd="0" presId="urn:microsoft.com/office/officeart/2018/2/layout/IconLabelList"/>
    <dgm:cxn modelId="{B7C03655-3ACB-4932-9C03-3890A9EBD606}" srcId="{1B0C9BE2-67FA-4E10-8DBA-C47B5B152BE0}" destId="{416F099E-797E-485A-94B2-CBA2138613F6}" srcOrd="0" destOrd="0" parTransId="{B276D7B8-84B0-4136-8F7F-170609E7CD67}" sibTransId="{BA1FF887-C049-4C3B-97A1-D09CDEC63536}"/>
    <dgm:cxn modelId="{929F6794-CC7E-4FC6-AC87-E4ECD2F442E9}" srcId="{1B0C9BE2-67FA-4E10-8DBA-C47B5B152BE0}" destId="{806B2DD4-07DF-4C07-AC55-42BF5078DEE3}" srcOrd="1" destOrd="0" parTransId="{12620EC3-4A4D-4F54-8696-761A5662D0DE}" sibTransId="{353E2F63-DF05-4871-8FA8-21F82F9FF147}"/>
    <dgm:cxn modelId="{63C356B6-D944-499E-B0FC-2FC5066E8923}" type="presOf" srcId="{1B0C9BE2-67FA-4E10-8DBA-C47B5B152BE0}" destId="{DB08C3CF-D86B-4676-9340-90C9D48DCF11}" srcOrd="0" destOrd="0" presId="urn:microsoft.com/office/officeart/2018/2/layout/IconLabelList"/>
    <dgm:cxn modelId="{C7780CE5-E5CC-46E2-B94A-11E5A9F306E1}" type="presOf" srcId="{416F099E-797E-485A-94B2-CBA2138613F6}" destId="{8915579A-DC89-49B5-8763-6DDE99F66045}" srcOrd="0" destOrd="0" presId="urn:microsoft.com/office/officeart/2018/2/layout/IconLabelList"/>
    <dgm:cxn modelId="{5A863D40-6E46-4629-9408-35D78D2E5510}" type="presParOf" srcId="{DB08C3CF-D86B-4676-9340-90C9D48DCF11}" destId="{EEA56A3C-53A5-40C8-9B0A-C227D2EED761}" srcOrd="0" destOrd="0" presId="urn:microsoft.com/office/officeart/2018/2/layout/IconLabelList"/>
    <dgm:cxn modelId="{6516F307-3D64-4AD5-A385-5B4244400EF5}" type="presParOf" srcId="{EEA56A3C-53A5-40C8-9B0A-C227D2EED761}" destId="{5B77F182-0FF8-40D9-8474-06A73588E790}" srcOrd="0" destOrd="0" presId="urn:microsoft.com/office/officeart/2018/2/layout/IconLabelList"/>
    <dgm:cxn modelId="{577D84C4-0438-49D5-ACE1-AF8DB11C2D1A}" type="presParOf" srcId="{EEA56A3C-53A5-40C8-9B0A-C227D2EED761}" destId="{858E4ADF-7374-4A05-BF04-9D22C90C4CF7}" srcOrd="1" destOrd="0" presId="urn:microsoft.com/office/officeart/2018/2/layout/IconLabelList"/>
    <dgm:cxn modelId="{B768C8CB-F79A-4674-8011-D20DCE3537DA}" type="presParOf" srcId="{EEA56A3C-53A5-40C8-9B0A-C227D2EED761}" destId="{8915579A-DC89-49B5-8763-6DDE99F66045}" srcOrd="2" destOrd="0" presId="urn:microsoft.com/office/officeart/2018/2/layout/IconLabelList"/>
    <dgm:cxn modelId="{1B4B6AE1-C7E2-4205-9868-9BBF8BE24B03}" type="presParOf" srcId="{DB08C3CF-D86B-4676-9340-90C9D48DCF11}" destId="{0253786D-005C-46CA-8215-A11F737E1234}" srcOrd="1" destOrd="0" presId="urn:microsoft.com/office/officeart/2018/2/layout/IconLabelList"/>
    <dgm:cxn modelId="{13501DCC-338C-4F05-964D-9E422E08A874}" type="presParOf" srcId="{DB08C3CF-D86B-4676-9340-90C9D48DCF11}" destId="{350D5319-BB6D-454D-AA54-47352C2EAD4C}" srcOrd="2" destOrd="0" presId="urn:microsoft.com/office/officeart/2018/2/layout/IconLabelList"/>
    <dgm:cxn modelId="{C5414F08-A003-4797-8AEA-91C311D10F5E}" type="presParOf" srcId="{350D5319-BB6D-454D-AA54-47352C2EAD4C}" destId="{7076B4F4-3787-4DCC-A519-D87C53C561B8}" srcOrd="0" destOrd="0" presId="urn:microsoft.com/office/officeart/2018/2/layout/IconLabelList"/>
    <dgm:cxn modelId="{40C03E52-6279-424E-A7EE-4EF0BBBBFAF6}" type="presParOf" srcId="{350D5319-BB6D-454D-AA54-47352C2EAD4C}" destId="{1A864A81-01A2-4413-917B-E1226E67A6F3}" srcOrd="1" destOrd="0" presId="urn:microsoft.com/office/officeart/2018/2/layout/IconLabelList"/>
    <dgm:cxn modelId="{11A7D04C-652E-496A-BCB4-9CEA94E7EFE2}" type="presParOf" srcId="{350D5319-BB6D-454D-AA54-47352C2EAD4C}" destId="{DF301991-A155-447E-8728-A6AC2C346670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083285-9BD0-DE40-811C-4EFBFA0420E9}">
      <dsp:nvSpPr>
        <dsp:cNvPr id="0" name=""/>
        <dsp:cNvSpPr/>
      </dsp:nvSpPr>
      <dsp:spPr>
        <a:xfrm>
          <a:off x="0" y="13318"/>
          <a:ext cx="6949440" cy="28080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0" kern="1200"/>
            <a:t>А.Энхтуул родилась в провинции Говь-Алтай Монголии.</a:t>
          </a:r>
          <a:endParaRPr lang="en-US" sz="5000" kern="1200"/>
        </a:p>
      </dsp:txBody>
      <dsp:txXfrm>
        <a:off x="137075" y="150393"/>
        <a:ext cx="6675290" cy="2533850"/>
      </dsp:txXfrm>
    </dsp:sp>
    <dsp:sp modelId="{F1ADF0C0-7269-0046-925C-BF22DFA0179B}">
      <dsp:nvSpPr>
        <dsp:cNvPr id="0" name=""/>
        <dsp:cNvSpPr/>
      </dsp:nvSpPr>
      <dsp:spPr>
        <a:xfrm>
          <a:off x="0" y="2965318"/>
          <a:ext cx="6949440" cy="2808000"/>
        </a:xfrm>
        <a:prstGeom prst="roundRect">
          <a:avLst/>
        </a:prstGeom>
        <a:solidFill>
          <a:schemeClr val="accent2">
            <a:hueOff val="-1041329"/>
            <a:satOff val="-21631"/>
            <a:lumOff val="-5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0" kern="1200"/>
            <a:t>А.Энхтуул живу в столице Улан-баторе Монголии.</a:t>
          </a:r>
          <a:endParaRPr lang="en-US" sz="5000" kern="1200"/>
        </a:p>
      </dsp:txBody>
      <dsp:txXfrm>
        <a:off x="137075" y="3102393"/>
        <a:ext cx="6675290" cy="25338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BAA4B4-D691-184F-ADEE-D5EC47E0B4F5}">
      <dsp:nvSpPr>
        <dsp:cNvPr id="0" name=""/>
        <dsp:cNvSpPr/>
      </dsp:nvSpPr>
      <dsp:spPr>
        <a:xfrm>
          <a:off x="0" y="101068"/>
          <a:ext cx="6949440" cy="18135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В 2025-2027 г.: Обучение в магистратуре по специальности «Журналистика» в Санкт-Петербургском государственном университете промышленных технологий и дизайна, Россия.</a:t>
          </a:r>
          <a:endParaRPr lang="en-US" sz="2500" kern="1200"/>
        </a:p>
      </dsp:txBody>
      <dsp:txXfrm>
        <a:off x="88528" y="189596"/>
        <a:ext cx="6772384" cy="1636444"/>
      </dsp:txXfrm>
    </dsp:sp>
    <dsp:sp modelId="{8EB2CF3F-B601-BA41-9714-E508F4899B7E}">
      <dsp:nvSpPr>
        <dsp:cNvPr id="0" name=""/>
        <dsp:cNvSpPr/>
      </dsp:nvSpPr>
      <dsp:spPr>
        <a:xfrm>
          <a:off x="0" y="1986568"/>
          <a:ext cx="6949440" cy="1813500"/>
        </a:xfrm>
        <a:prstGeom prst="roundRect">
          <a:avLst/>
        </a:prstGeom>
        <a:solidFill>
          <a:schemeClr val="accent5">
            <a:hueOff val="4557164"/>
            <a:satOff val="-2052"/>
            <a:lumOff val="-25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В 2002-2006 г: получила степень бакалавра международной журналистики, Санкт-Петербургский государственный университет, Россия.</a:t>
          </a:r>
          <a:endParaRPr lang="en-US" sz="2500" kern="1200"/>
        </a:p>
      </dsp:txBody>
      <dsp:txXfrm>
        <a:off x="88528" y="2075096"/>
        <a:ext cx="6772384" cy="1636444"/>
      </dsp:txXfrm>
    </dsp:sp>
    <dsp:sp modelId="{7A7D576D-96AB-AF48-AE91-B8D4633C191C}">
      <dsp:nvSpPr>
        <dsp:cNvPr id="0" name=""/>
        <dsp:cNvSpPr/>
      </dsp:nvSpPr>
      <dsp:spPr>
        <a:xfrm>
          <a:off x="0" y="3872068"/>
          <a:ext cx="6949440" cy="1813500"/>
        </a:xfrm>
        <a:prstGeom prst="roundRect">
          <a:avLst/>
        </a:prstGeom>
        <a:solidFill>
          <a:schemeClr val="accent5">
            <a:hueOff val="9114327"/>
            <a:satOff val="-4104"/>
            <a:lumOff val="-50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В 2000-2001 г.: Подготовительный факультет Иркутском государственном техническом университете, Россия.</a:t>
          </a:r>
          <a:endParaRPr lang="en-US" sz="2500" kern="1200"/>
        </a:p>
      </dsp:txBody>
      <dsp:txXfrm>
        <a:off x="88528" y="3960596"/>
        <a:ext cx="6772384" cy="16364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3D56E7-A47E-C641-B873-1F290E462E98}">
      <dsp:nvSpPr>
        <dsp:cNvPr id="0" name=""/>
        <dsp:cNvSpPr/>
      </dsp:nvSpPr>
      <dsp:spPr>
        <a:xfrm>
          <a:off x="0" y="1798"/>
          <a:ext cx="6949440" cy="284543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/>
            <a:t>Когда поступила в Санкт-Петербургский государственный университет, тогда сдавала экзамен на знание русского языка 1-го уровня ТРКИ-1.</a:t>
          </a:r>
          <a:endParaRPr lang="en-US" sz="3200" kern="1200"/>
        </a:p>
      </dsp:txBody>
      <dsp:txXfrm>
        <a:off x="138903" y="140701"/>
        <a:ext cx="6671634" cy="2567633"/>
      </dsp:txXfrm>
    </dsp:sp>
    <dsp:sp modelId="{851B53C6-9F56-D342-A799-7D323DD3B25B}">
      <dsp:nvSpPr>
        <dsp:cNvPr id="0" name=""/>
        <dsp:cNvSpPr/>
      </dsp:nvSpPr>
      <dsp:spPr>
        <a:xfrm>
          <a:off x="0" y="2939398"/>
          <a:ext cx="6949440" cy="2845439"/>
        </a:xfrm>
        <a:prstGeom prst="roundRect">
          <a:avLst/>
        </a:prstGeom>
        <a:solidFill>
          <a:schemeClr val="accent5">
            <a:hueOff val="9114327"/>
            <a:satOff val="-4104"/>
            <a:lumOff val="-50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/>
            <a:t>Когда закончила Санкт-Петербургский государственный университет, тогда сдавала экзамен на знание русского языка на 2-й уровень ТРКИ-2. </a:t>
          </a:r>
          <a:endParaRPr lang="en-US" sz="3200" kern="1200"/>
        </a:p>
      </dsp:txBody>
      <dsp:txXfrm>
        <a:off x="138903" y="3078301"/>
        <a:ext cx="6671634" cy="256763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CBB03A-CEE1-3440-A570-73E942866236}">
      <dsp:nvSpPr>
        <dsp:cNvPr id="0" name=""/>
        <dsp:cNvSpPr/>
      </dsp:nvSpPr>
      <dsp:spPr>
        <a:xfrm>
          <a:off x="0" y="23003"/>
          <a:ext cx="6949440" cy="77318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Почетный секретарь Банка Монголии.</a:t>
          </a:r>
          <a:endParaRPr lang="en-US" sz="1900" kern="1200"/>
        </a:p>
      </dsp:txBody>
      <dsp:txXfrm>
        <a:off x="37744" y="60747"/>
        <a:ext cx="6873952" cy="697699"/>
      </dsp:txXfrm>
    </dsp:sp>
    <dsp:sp modelId="{603B654F-BCEC-6444-96B6-525D8C3EA54E}">
      <dsp:nvSpPr>
        <dsp:cNvPr id="0" name=""/>
        <dsp:cNvSpPr/>
      </dsp:nvSpPr>
      <dsp:spPr>
        <a:xfrm>
          <a:off x="0" y="850910"/>
          <a:ext cx="6949440" cy="773187"/>
        </a:xfrm>
        <a:prstGeom prst="roundRect">
          <a:avLst/>
        </a:prstGeom>
        <a:solidFill>
          <a:schemeClr val="accent2">
            <a:hueOff val="-173555"/>
            <a:satOff val="-3605"/>
            <a:lumOff val="-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Почетный секретарь Министерства экономического развития.</a:t>
          </a:r>
          <a:endParaRPr lang="en-US" sz="1900" kern="1200"/>
        </a:p>
      </dsp:txBody>
      <dsp:txXfrm>
        <a:off x="37744" y="888654"/>
        <a:ext cx="6873952" cy="697699"/>
      </dsp:txXfrm>
    </dsp:sp>
    <dsp:sp modelId="{DF96AB7D-55AE-104E-B25A-3AE86C978B57}">
      <dsp:nvSpPr>
        <dsp:cNvPr id="0" name=""/>
        <dsp:cNvSpPr/>
      </dsp:nvSpPr>
      <dsp:spPr>
        <a:xfrm>
          <a:off x="0" y="1678817"/>
          <a:ext cx="6949440" cy="773187"/>
        </a:xfrm>
        <a:prstGeom prst="roundRect">
          <a:avLst/>
        </a:prstGeom>
        <a:solidFill>
          <a:schemeClr val="accent2">
            <a:hueOff val="-347110"/>
            <a:satOff val="-7210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Медаль Министерства финансов, присуждаемая к 100-летию со дня основания.</a:t>
          </a:r>
          <a:endParaRPr lang="en-US" sz="1900" kern="1200"/>
        </a:p>
      </dsp:txBody>
      <dsp:txXfrm>
        <a:off x="37744" y="1716561"/>
        <a:ext cx="6873952" cy="697699"/>
      </dsp:txXfrm>
    </dsp:sp>
    <dsp:sp modelId="{E3DF989A-ADB6-D948-8239-9924014D6E5A}">
      <dsp:nvSpPr>
        <dsp:cNvPr id="0" name=""/>
        <dsp:cNvSpPr/>
      </dsp:nvSpPr>
      <dsp:spPr>
        <a:xfrm>
          <a:off x="0" y="2506724"/>
          <a:ext cx="6949440" cy="773187"/>
        </a:xfrm>
        <a:prstGeom prst="roundRect">
          <a:avLst/>
        </a:prstGeom>
        <a:solidFill>
          <a:schemeClr val="accent2">
            <a:hueOff val="-520665"/>
            <a:satOff val="-10816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Ган үзэгтэн -лучший журналист Объединенного союза журналистов</a:t>
          </a:r>
          <a:endParaRPr lang="en-US" sz="1900" kern="1200"/>
        </a:p>
      </dsp:txBody>
      <dsp:txXfrm>
        <a:off x="37744" y="2544468"/>
        <a:ext cx="6873952" cy="697699"/>
      </dsp:txXfrm>
    </dsp:sp>
    <dsp:sp modelId="{9651C8E3-83D2-AC4B-9DCE-E4CAC7C792C9}">
      <dsp:nvSpPr>
        <dsp:cNvPr id="0" name=""/>
        <dsp:cNvSpPr/>
      </dsp:nvSpPr>
      <dsp:spPr>
        <a:xfrm>
          <a:off x="0" y="3334632"/>
          <a:ext cx="6949440" cy="773187"/>
        </a:xfrm>
        <a:prstGeom prst="roundRect">
          <a:avLst/>
        </a:prstGeom>
        <a:solidFill>
          <a:schemeClr val="accent2">
            <a:hueOff val="-694219"/>
            <a:satOff val="-14421"/>
            <a:lumOff val="-392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Лучший экономический журналист по версии Института прессы</a:t>
          </a:r>
          <a:endParaRPr lang="en-US" sz="1900" kern="1200"/>
        </a:p>
      </dsp:txBody>
      <dsp:txXfrm>
        <a:off x="37744" y="3372376"/>
        <a:ext cx="6873952" cy="697699"/>
      </dsp:txXfrm>
    </dsp:sp>
    <dsp:sp modelId="{25034BB1-D8D4-AF44-8A50-D50861A485F7}">
      <dsp:nvSpPr>
        <dsp:cNvPr id="0" name=""/>
        <dsp:cNvSpPr/>
      </dsp:nvSpPr>
      <dsp:spPr>
        <a:xfrm>
          <a:off x="0" y="4162539"/>
          <a:ext cx="6949440" cy="773187"/>
        </a:xfrm>
        <a:prstGeom prst="roundRect">
          <a:avLst/>
        </a:prstGeom>
        <a:solidFill>
          <a:schemeClr val="accent2">
            <a:hueOff val="-867774"/>
            <a:satOff val="-18026"/>
            <a:lumOff val="-4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Золотая звезда Монгольского союза молодежи за социальную демократию</a:t>
          </a:r>
          <a:endParaRPr lang="en-US" sz="1900" kern="1200"/>
        </a:p>
      </dsp:txBody>
      <dsp:txXfrm>
        <a:off x="37744" y="4200283"/>
        <a:ext cx="6873952" cy="697699"/>
      </dsp:txXfrm>
    </dsp:sp>
    <dsp:sp modelId="{9A859AD1-3C28-FF4E-AC63-1DF2C311093A}">
      <dsp:nvSpPr>
        <dsp:cNvPr id="0" name=""/>
        <dsp:cNvSpPr/>
      </dsp:nvSpPr>
      <dsp:spPr>
        <a:xfrm>
          <a:off x="0" y="4990446"/>
          <a:ext cx="6949440" cy="773187"/>
        </a:xfrm>
        <a:prstGeom prst="roundRect">
          <a:avLst/>
        </a:prstGeom>
        <a:solidFill>
          <a:schemeClr val="accent2">
            <a:hueOff val="-1041329"/>
            <a:satOff val="-21631"/>
            <a:lumOff val="-5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Лидер молодежного союза</a:t>
          </a:r>
          <a:endParaRPr lang="en-US" sz="1900" kern="1200"/>
        </a:p>
      </dsp:txBody>
      <dsp:txXfrm>
        <a:off x="37744" y="5028190"/>
        <a:ext cx="6873952" cy="6976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F3D6A0-6FDA-47EF-ABBA-01CADC98D02C}">
      <dsp:nvSpPr>
        <dsp:cNvPr id="0" name=""/>
        <dsp:cNvSpPr/>
      </dsp:nvSpPr>
      <dsp:spPr>
        <a:xfrm>
          <a:off x="0" y="940328"/>
          <a:ext cx="6949440" cy="173599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3C70C3-8812-447F-9377-15248B7F3B6F}">
      <dsp:nvSpPr>
        <dsp:cNvPr id="0" name=""/>
        <dsp:cNvSpPr/>
      </dsp:nvSpPr>
      <dsp:spPr>
        <a:xfrm>
          <a:off x="525137" y="1330926"/>
          <a:ext cx="954795" cy="95479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D342D2-8DDE-49EB-B3A6-08C4917B9073}">
      <dsp:nvSpPr>
        <dsp:cNvPr id="0" name=""/>
        <dsp:cNvSpPr/>
      </dsp:nvSpPr>
      <dsp:spPr>
        <a:xfrm>
          <a:off x="2005069" y="940328"/>
          <a:ext cx="4944370" cy="17359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3726" tIns="183726" rIns="183726" bIns="18372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В 2006-2019 г. Корреспондент, Редактор, Публицист MNB: https://www.mnb.mn/j/113</a:t>
          </a:r>
          <a:endParaRPr lang="en-US" sz="2500" kern="1200"/>
        </a:p>
      </dsp:txBody>
      <dsp:txXfrm>
        <a:off x="2005069" y="940328"/>
        <a:ext cx="4944370" cy="1735991"/>
      </dsp:txXfrm>
    </dsp:sp>
    <dsp:sp modelId="{B38B8FA8-50A8-4904-8BB4-0C0DFCC5E335}">
      <dsp:nvSpPr>
        <dsp:cNvPr id="0" name=""/>
        <dsp:cNvSpPr/>
      </dsp:nvSpPr>
      <dsp:spPr>
        <a:xfrm>
          <a:off x="0" y="3110317"/>
          <a:ext cx="6949440" cy="173599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A8D218-B92A-4AA2-BD13-D65716642AE1}">
      <dsp:nvSpPr>
        <dsp:cNvPr id="0" name=""/>
        <dsp:cNvSpPr/>
      </dsp:nvSpPr>
      <dsp:spPr>
        <a:xfrm>
          <a:off x="525137" y="3500915"/>
          <a:ext cx="954795" cy="95479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868ECC-AA9E-4F1E-9275-973FC5399605}">
      <dsp:nvSpPr>
        <dsp:cNvPr id="0" name=""/>
        <dsp:cNvSpPr/>
      </dsp:nvSpPr>
      <dsp:spPr>
        <a:xfrm>
          <a:off x="2005069" y="3110317"/>
          <a:ext cx="4944370" cy="17359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3726" tIns="183726" rIns="183726" bIns="18372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В 2019-2026 г. Редактор сайта dailypost.mn: http://dailypost.mn</a:t>
          </a:r>
          <a:endParaRPr lang="en-US" sz="2500" kern="1200"/>
        </a:p>
      </dsp:txBody>
      <dsp:txXfrm>
        <a:off x="2005069" y="3110317"/>
        <a:ext cx="4944370" cy="173599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77F182-0FF8-40D9-8474-06A73588E790}">
      <dsp:nvSpPr>
        <dsp:cNvPr id="0" name=""/>
        <dsp:cNvSpPr/>
      </dsp:nvSpPr>
      <dsp:spPr>
        <a:xfrm>
          <a:off x="1657675" y="466045"/>
          <a:ext cx="1944000" cy="1944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15579A-DC89-49B5-8763-6DDE99F66045}">
      <dsp:nvSpPr>
        <dsp:cNvPr id="0" name=""/>
        <dsp:cNvSpPr/>
      </dsp:nvSpPr>
      <dsp:spPr>
        <a:xfrm>
          <a:off x="469675" y="2880385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 err="1">
              <a:solidFill>
                <a:schemeClr val="tx1"/>
              </a:solidFill>
            </a:rPr>
            <a:t>Имайл</a:t>
          </a:r>
          <a:r>
            <a:rPr lang="ru-RU" sz="2500" kern="1200" dirty="0">
              <a:solidFill>
                <a:schemeClr val="tx1"/>
              </a:solidFill>
            </a:rPr>
            <a:t> адрес: enhtuul@yahoo.com</a:t>
          </a:r>
          <a:endParaRPr lang="en-US" sz="2500" kern="1200" dirty="0">
            <a:solidFill>
              <a:schemeClr val="tx1"/>
            </a:solidFill>
          </a:endParaRPr>
        </a:p>
      </dsp:txBody>
      <dsp:txXfrm>
        <a:off x="469675" y="2880385"/>
        <a:ext cx="4320000" cy="720000"/>
      </dsp:txXfrm>
    </dsp:sp>
    <dsp:sp modelId="{7076B4F4-3787-4DCC-A519-D87C53C561B8}">
      <dsp:nvSpPr>
        <dsp:cNvPr id="0" name=""/>
        <dsp:cNvSpPr/>
      </dsp:nvSpPr>
      <dsp:spPr>
        <a:xfrm>
          <a:off x="6733675" y="466045"/>
          <a:ext cx="1944000" cy="1944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301991-A155-447E-8728-A6AC2C346670}">
      <dsp:nvSpPr>
        <dsp:cNvPr id="0" name=""/>
        <dsp:cNvSpPr/>
      </dsp:nvSpPr>
      <dsp:spPr>
        <a:xfrm>
          <a:off x="5545675" y="2880385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Телефон номер: +79939807005</a:t>
          </a:r>
          <a:endParaRPr lang="en-US" sz="2500" kern="1200"/>
        </a:p>
      </dsp:txBody>
      <dsp:txXfrm>
        <a:off x="5545675" y="2880385"/>
        <a:ext cx="432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6495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2160">
          <p15:clr>
            <a:srgbClr val="FBAE40"/>
          </p15:clr>
        </p15:guide>
        <p15:guide id="8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496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7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9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8790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31559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5159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8828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1389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3417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700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4231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555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7386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04849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6A35EAA-ED80-4FF1-942C-82B1D483AF60}"/>
              </a:ext>
            </a:extLst>
          </p:cNvPr>
          <p:cNvSpPr/>
          <p:nvPr/>
        </p:nvSpPr>
        <p:spPr>
          <a:xfrm rot="21133683" flipH="1">
            <a:off x="977627" y="481134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415F49B-3CBC-46CF-AFB5-988852D0479E}"/>
              </a:ext>
            </a:extLst>
          </p:cNvPr>
          <p:cNvSpPr/>
          <p:nvPr/>
        </p:nvSpPr>
        <p:spPr>
          <a:xfrm rot="21133683" flipH="1">
            <a:off x="1010574" y="456230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0FF0C0-FC1A-4C5B-9FE5-09BA33FF7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392" y="1398181"/>
            <a:ext cx="7134446" cy="2870791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989092-15F8-4341-8D94-9E799301C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0835" y="5135527"/>
            <a:ext cx="4397164" cy="105793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7328B-E858-4921-99C2-3B0BE1724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81296-9B7B-4EF3-89B3-8B33E6070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2FE59-6CD1-4D0F-8A06-10CA2D383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899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AC77D-9BA0-4A3B-B823-2059DC3C3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811DB-C16F-4CED-97C6-73ABD71F3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14D3C-7343-4DD7-B816-0D4D66BD6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409C8-4D7C-40EE-A12E-59CB555C7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222D5-7193-4F59-83B4-3C19E8B14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435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BEFA1-A4AB-4CF4-B02E-57AAED571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1971" y="1709738"/>
            <a:ext cx="9165772" cy="296327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B406C-F19A-4393-9AD1-A300A7E45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1971" y="4875028"/>
            <a:ext cx="9165772" cy="1052623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D7AE7-47F6-4023-8D44-8BA1DAB05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B32FC-A974-44FC-9804-F871EE51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9ADE9-F40E-4E3B-AB8D-68CB1F485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4746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4D816-3E01-4EFD-AD9C-783D674DA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53D69-34A7-451D-A902-5F6CD13343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0722" y="2095500"/>
            <a:ext cx="4999077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E1E0E2-7D34-48E0-8795-546D2F00E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1056" y="2095500"/>
            <a:ext cx="5072743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05476-6B6D-4BA3-919B-5335D6429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DB6D41-07E2-4F6D-BB39-217957FE7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E0CA9C-BFED-484F-B765-EA8CE4B4B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2767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74AD2-5208-4201-90A7-F96187619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02129"/>
            <a:ext cx="10326688" cy="11256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3FF53-BE24-42E9-BA12-BC5863CBF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1827804"/>
            <a:ext cx="4968875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84776-6678-4D27-9BE9-5D83FC9E8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8700" y="2642191"/>
            <a:ext cx="4968875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BCA2E2-5B30-43B4-8FCD-23015451F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81054" y="1827804"/>
            <a:ext cx="5087034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A7B7A1-E670-4E7E-AEBA-340893DE8E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81054" y="2642191"/>
            <a:ext cx="5087034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44D3AE-982A-4CC3-8456-4D4B0E35D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FE3087-09F9-4436-8236-8693EA498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413CB-0E24-4F96-AF8C-EE269ACCE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547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5CAD1C-D319-4A48-8DF9-50699231C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3D0181-83E0-4AB1-B372-24D6C075B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50352C-6317-4DD0-84C4-AE7DDAC55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8F340C5-9EBB-43D9-91F5-F767DBD59B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01240" y="1130240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CC812-F2A9-46D4-9B78-6659C68ED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2671" y="1932214"/>
            <a:ext cx="6966858" cy="309154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7A37F60-69E7-41AC-BC9A-9DBC3B577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55668" y="1103025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6891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6D441F-9FBB-4F90-987A-39793DE0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C92B1E-8D5D-45CA-9A8B-53E3B7FEC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89E71-49A9-4CE9-AD1D-780A876BC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523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55131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4053A-B2EE-4E20-9723-6BB0BBD50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53272"/>
            <a:ext cx="3932237" cy="173272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065AB-0DF3-4C86-AB5F-EB65021F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642" y="987425"/>
            <a:ext cx="593974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D99FAE-8825-466D-9F1E-3B7BAED2C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8550"/>
            <a:ext cx="3932237" cy="350043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3A6375-677F-4A58-B98D-18F3DEF8E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40F2C-7AE7-481B-856A-B3E26AE8B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7C48C-9BD9-41CB-915E-A905B8869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5169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B6DE4-025D-4D93-A5D0-FB4589720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15915"/>
            <a:ext cx="3932237" cy="16700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93EE21-471F-4B7B-B7AF-192243A127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6B769-8E40-42E6-8F62-C4347B0CE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5744"/>
            <a:ext cx="3932237" cy="35032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384DC6-1AA3-4779-8EDF-F4A877508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7F83E-FAF9-43E1-95CC-6F4EDD76B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3D8C7B-B211-4BAF-9C05-09CF993B0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5616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139E3-FB89-4585-A22D-15851E8DE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94B498-70D2-4956-A576-83345B38D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A84CB-FF9E-43D6-8805-B4ABB520D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7EE14-0A60-428B-BC0E-A50951E0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A9A22-BBF2-4B23-B17F-B32AC87D2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1711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5CC51B-E0BE-4D50-A04A-571F8BCAE2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99550" y="692150"/>
            <a:ext cx="2254250" cy="53099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1F5607-7A89-4981-87F4-98BC7CE0A9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692150"/>
            <a:ext cx="8108950" cy="53099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0D5BE-275A-42D5-BCE1-357D53FC5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25F9A-B406-4028-AC92-D12450519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70F0A-5147-4274-A0A1-BD2191794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4097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EBC55-5864-427B-84CF-6441AA82B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6745" y="1205037"/>
            <a:ext cx="7744993" cy="2541336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B52BDB-18E0-4991-A6F2-7AD542015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6745" y="3949332"/>
            <a:ext cx="7744993" cy="2006735"/>
          </a:xfrm>
        </p:spPr>
        <p:txBody>
          <a:bodyPr>
            <a:normAutofit/>
          </a:bodyPr>
          <a:lstStyle>
            <a:lvl1pPr marL="0" indent="0" algn="l">
              <a:buNone/>
              <a:defRPr sz="20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0ABC6-907E-47DE-8E40-61F2DD1B4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AB158-6097-43A1-90B6-406F93670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E077-FF20-4DD9-92B5-EE1C4D615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29853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1C13-CF9D-4E82-A5B4-91008DCD2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06FD2-89E8-4415-ADF7-22F4A4C25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CBBFF-8889-497F-B4CA-A031E8DD3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78DAF-985B-4BB4-ADA9-02EA979F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10DBC-42B5-46AB-B36A-B39128E6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56101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1B6E7-01C8-4375-B7C7-596CD1199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83229"/>
            <a:ext cx="8214179" cy="330313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41675-8F3E-47CC-9573-D853C506D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295900"/>
            <a:ext cx="8214179" cy="7937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19F49-690E-49EC-BD41-75A18C9E3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C9E70-1401-468E-97DE-4255CA22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BE14C-9127-4582-A006-2AEA93AF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2527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34DF9-FA60-4E7B-BDE8-C0F9AFE63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F1133-890E-4E96-AEDD-0F921E26F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6745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763B4-4987-4303-9640-54B67DD75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7174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94AAD8-D444-410E-98EC-47076908F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2F01E-6867-4604-8B58-F65BCC82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43D87-0EC8-43C7-9D1B-46DB52129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6770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05AE-70FD-4CEE-BDFB-D5C0A3D35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5" y="960120"/>
            <a:ext cx="9196928" cy="106070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091E2-4532-4D16-827E-4DB0688F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7153" y="2062842"/>
            <a:ext cx="4445899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B53BE-9EDA-4D07-A042-0D101FAB9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6745" y="2882837"/>
            <a:ext cx="4446642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DFDFC1-7510-4F8E-A831-ABA33D977A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25280" y="2062842"/>
            <a:ext cx="4467794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2A42F0-9A48-4946-8BA8-394CBF01A0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24868" y="2882837"/>
            <a:ext cx="4468541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0FC563-D319-494F-AA63-0BDF1D25E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42F4FE-433A-42F6-8A73-AD843352B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575352-FC7F-4BA8-940F-2F920C280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24363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B3FB5-4B13-4412-9F42-62450D6AA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C87ECA-0E5D-4DD2-B664-DF351875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E2406B-A925-466A-AF79-D0A4E0EA4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1B050-D381-4E1A-88DD-361F0EE9D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5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44426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8BF592-6A15-4999-ACFA-A535A113B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19EFC1-AD45-4610-8FC6-2058F55E4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3DF506-CFF9-4BD2-8D76-337792779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0432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77674-EAFF-4CAE-A685-8AEA617D0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94014"/>
            <a:ext cx="3932237" cy="143691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3A185-E15D-46FD-A4FB-709A8B5D0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94014"/>
            <a:ext cx="6172200" cy="47670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4086F7-5F48-40D6-B4E3-1347EA21B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2"/>
            <a:ext cx="3932237" cy="32509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4FC41-0A32-438D-9A47-F932AB492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F0F85D-CB6B-48E8-B56F-81472CE94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6E120E-E239-4B93-AC67-210D23BD2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26816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1F02C-5A08-45D4-AFE1-8EF0E6DEC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65120"/>
            <a:ext cx="3932237" cy="146580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2EF863-20E6-4CF9-A179-0A2A52E5F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ECFB1A-5B7E-45DA-9713-0CD8E3121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4"/>
            <a:ext cx="3932237" cy="325097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FD67F-901E-4423-A48F-41F00ECA5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B04982-0749-4F34-A4DB-DDC12BD4B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38447-AEAF-40D9-B3D3-94404C144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27619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071ABCB-C306-49F0-8D5D-0B890583C1CE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4A67F94-2250-4B3A-8424-1BC0A0BCB3FF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FB942D8-95BE-4CFD-BFCC-26209EC192CE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DF6499A-D398-4CBC-AA22-4277539430FC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91493C-6480-4A3F-8836-1727CBA3C849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546BFEE-D3D9-4B18-BA88-49F7C7D26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8186" y="959587"/>
            <a:ext cx="9076329" cy="10642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A5BD3-1A63-4F94-ADFA-5CA2A414D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148186" y="2248257"/>
            <a:ext cx="9076329" cy="365015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1888E-6FA1-446E-A77C-7D26923F6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3313F-58CA-4397-A3B4-71B068D1E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C6AB3-89E2-4B6A-A5F3-3FB781C1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9110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7BC2869-B8E0-44C7-801E-BA0C2C1B5E82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A7CEB8F-94FA-4A87-AA80-066173AA5C5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4F9817E-A26F-4D7B-82A1-FA647EE4C86F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0E734839-B51C-4112-A4D8-DDFCB7F84A6F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1DFF651-C17F-4B2C-A962-32FA4958BCFA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9B263D-CDF8-431B-A5D1-9687649138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31030" y="866253"/>
            <a:ext cx="2222769" cy="531071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B6B9BE-E660-4F3A-ABA1-86667DC13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66253"/>
            <a:ext cx="8164286" cy="531071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82700-F509-4302-AE0E-6CC56401A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3BD63-5B0C-4FB3-8434-8EA1A84F2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3E9EB-019B-4F03-8147-D6CBA6B1E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6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12BED07-6713-92AA-40AF-AE58F4F83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5400" y="4701464"/>
            <a:ext cx="8952782" cy="1204036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9EF77-BF49-E4C1-0FC7-563354777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D5853-25AA-1C3D-EAD2-496674792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F0DAD-5850-CAAE-CD25-4D6DDDFF3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4851B1-0B20-9549-0D70-886AA9D04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952500"/>
            <a:ext cx="8952781" cy="3748824"/>
          </a:xfrm>
          <a:noFill/>
        </p:spPr>
        <p:txBody>
          <a:bodyPr anchor="b">
            <a:normAutofit/>
          </a:bodyPr>
          <a:lstStyle>
            <a:lvl1pPr algn="l">
              <a:defRPr sz="3200" spc="53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1042622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48F26-B5E3-8A90-51FC-8520D1D73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A4D95-10F3-6212-8302-5610C43E3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81BE7-A53D-441E-0393-0E59412C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F10F0-B23F-BF4B-DB66-9BCF734DB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5DDEC-13A7-D988-D082-03076F80F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84775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80CFA-45ED-71B0-EE3E-CCE6D5C19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618211"/>
            <a:ext cx="8412190" cy="3944389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7BECA-A01D-7D7A-F2A6-891EC9D22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908858"/>
            <a:ext cx="8412192" cy="676102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16478-6FAF-D420-0B87-6EABB81E8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4289B-CB0D-8AFC-7C02-F755C0DCC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971E4-8A9E-2A30-D7FE-B3505124B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72743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7F941-C3A7-545F-8046-C7A9AC803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D4277-CFAE-EEF6-3346-61F06D5A3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5401" y="2260121"/>
            <a:ext cx="4350026" cy="36568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543384-699D-84FC-C8B5-7BDE49BB4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46574" y="2260120"/>
            <a:ext cx="4350025" cy="365688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A49386-AFC8-03DA-4563-07B0A0119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AED60A-7704-31D9-7D4D-65C635EDF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927DA-3B5E-13B8-0BA8-5DCFF001E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02420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7B55A-280B-BDCB-F966-8578DDE74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966788"/>
            <a:ext cx="10059988" cy="105178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6EA03-7008-14AB-547B-E66EA4EC9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2018581"/>
            <a:ext cx="4350027" cy="544003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629F56-D2C8-71FE-FA59-002819D51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95400" y="2774756"/>
            <a:ext cx="4350027" cy="31507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524D2-CA8D-75F3-D089-C2F0E20D47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46572" y="2018581"/>
            <a:ext cx="4350028" cy="544003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99B0E3-5AE5-0516-27BF-9F246137F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46572" y="2774756"/>
            <a:ext cx="4350028" cy="315079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B319A7-6048-4735-B2AC-6D6043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5F875-F23E-D0D2-9115-CD494FDA0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B4F88F-F488-D9D5-CF99-AA1750AAF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5094593-EFC2-EEEF-74CD-BD00F4132A94}"/>
              </a:ext>
            </a:extLst>
          </p:cNvPr>
          <p:cNvCxnSpPr>
            <a:cxnSpLocks/>
          </p:cNvCxnSpPr>
          <p:nvPr/>
        </p:nvCxnSpPr>
        <p:spPr>
          <a:xfrm>
            <a:off x="6657975" y="2625552"/>
            <a:ext cx="42386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F851F6D-436C-FA47-8CD1-2C10E735764A}"/>
              </a:ext>
            </a:extLst>
          </p:cNvPr>
          <p:cNvCxnSpPr>
            <a:cxnSpLocks/>
          </p:cNvCxnSpPr>
          <p:nvPr/>
        </p:nvCxnSpPr>
        <p:spPr>
          <a:xfrm>
            <a:off x="1403684" y="2625552"/>
            <a:ext cx="424174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8812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91360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91B86-9261-4E82-EF65-30F78154E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3A5E84-E43B-20AE-E80D-47CB0B07B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F5797-14F1-9FEB-247C-0E325AF7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B5D7AF-1489-8F93-4828-0AE784B8B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328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6CAF1C-8901-AE05-E52C-D5B959410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CD4F90-2973-4FE2-6C2C-5C2AC5C5A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50414B-A7EC-0C14-EFD2-29C5582CC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6422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378C7-A764-C5E4-A6A4-DC5B1B353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484" y="1306484"/>
            <a:ext cx="3932237" cy="2122516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FE178-4B5D-413B-6583-AB81E8D04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12026"/>
            <a:ext cx="5143500" cy="456565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B92F6D-71AB-9630-9DBE-46041C50C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6484" y="3428999"/>
            <a:ext cx="3932237" cy="2133601"/>
          </a:xfrm>
        </p:spPr>
        <p:txBody>
          <a:bodyPr anchor="b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FEAAD1-C919-6E2E-32D2-E199025FB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8B5D8-E15B-BE38-2A89-BD0F02E1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ECC26-B78C-4CBD-6883-97E80D3E5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61305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04EAA-30F7-390A-C77C-2E5BD8218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484" y="1307185"/>
            <a:ext cx="3932237" cy="2121813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3A1C34-81AC-D534-67B1-427212289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57702" y="1307186"/>
            <a:ext cx="5038898" cy="459831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E1012D-3524-26C6-64C1-8CE6E7A9A2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6484" y="3428999"/>
            <a:ext cx="3932237" cy="2133601"/>
          </a:xfrm>
        </p:spPr>
        <p:txBody>
          <a:bodyPr anchor="b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8FA6D7-1BE0-F14D-A2F7-4836180B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56B5AC-3F20-FDC1-D579-7C4C6B4ED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074ACA-1D54-81FA-70B1-31AB3011B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8810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2C3AB-851A-0D2F-B3AE-5B161CFFC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89FD6B-3621-3904-7878-A2825C692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08AE9-D8ED-ED5D-D7B0-A43811777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EF98B-AC81-D122-3D05-9C4E2FE4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FB543-B138-6627-3714-12105D172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39292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3DE16D-F1A0-DDB5-A98C-A9055C93D9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88334" y="952499"/>
            <a:ext cx="2051165" cy="4953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8A548F-8DA7-C53C-1BFE-7C720CB20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952499"/>
            <a:ext cx="8235834" cy="49530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EA2C8-1C90-25D0-8B0A-30B73CFD3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FF1A4-0404-DA2D-1EA4-828091C0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57155-0F4A-F7B7-C4A8-755572E98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79603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Thursday, May 14,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3327945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C025-CD7A-4966-867E-81CF82B15267}" type="datetime2">
              <a:rPr lang="en-US" smtClean="0"/>
              <a:t>Thursday, May 14,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14407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9929-0719-4517-94D6-FDF7F99E70F6}" type="datetime2">
              <a:rPr lang="en-US" smtClean="0"/>
              <a:t>Thursday, May 14,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25533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5673-5512-4AAA-9AEB-E00C61EC65D5}" type="datetime2">
              <a:rPr lang="en-US" smtClean="0"/>
              <a:t>Thursday, May 14, 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158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02695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38FA-2E87-4873-8BBA-13E447C9A99A}" type="datetime2">
              <a:rPr lang="en-US" smtClean="0"/>
              <a:t>Thursday, May 14, 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73014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B40A-97BD-4BFB-B639-0BFF95FDE8B7}" type="datetime2">
              <a:rPr lang="en-US" smtClean="0"/>
              <a:t>Thursday, May 14, 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2909196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E0E3-ECF6-4CFE-8698-AEFEBCECC3C0}" type="datetime2">
              <a:rPr lang="en-US" smtClean="0"/>
              <a:t>Thursday, May 14, 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6180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2FC-960E-4740-921F-B36862979F21}" type="datetime2">
              <a:rPr lang="en-US" smtClean="0"/>
              <a:t>Thursday, May 14, 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75489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BC9E2-CB44-4C05-9BB5-496C18A241E0}" type="datetime2">
              <a:rPr lang="en-US" smtClean="0"/>
              <a:t>Thursday, May 14, 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6275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D84-71F4-4271-8C46-0D47C0A9B12E}" type="datetime2">
              <a:rPr lang="en-US" smtClean="0"/>
              <a:t>Thursday, May 14,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62619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0CE1-F450-4107-B2CB-17B18F8A3F4A}" type="datetime2">
              <a:rPr lang="en-US" smtClean="0"/>
              <a:t>Thursday, May 14,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50229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6495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2160">
          <p15:clr>
            <a:srgbClr val="FBAE40"/>
          </p15:clr>
        </p15:guide>
        <p15:guide id="8" pos="3840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42316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551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9434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44426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91360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02695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9434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40655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4193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49674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7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406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419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 /><Relationship Id="rId3" Type="http://schemas.openxmlformats.org/officeDocument/2006/relationships/slideLayout" Target="../slideLayouts/slideLayout14.xml" /><Relationship Id="rId7" Type="http://schemas.openxmlformats.org/officeDocument/2006/relationships/slideLayout" Target="../slideLayouts/slideLayout18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3.xml" /><Relationship Id="rId1" Type="http://schemas.openxmlformats.org/officeDocument/2006/relationships/slideLayout" Target="../slideLayouts/slideLayout12.xml" /><Relationship Id="rId6" Type="http://schemas.openxmlformats.org/officeDocument/2006/relationships/slideLayout" Target="../slideLayouts/slideLayout17.xml" /><Relationship Id="rId11" Type="http://schemas.openxmlformats.org/officeDocument/2006/relationships/slideLayout" Target="../slideLayouts/slideLayout22.xml" /><Relationship Id="rId5" Type="http://schemas.openxmlformats.org/officeDocument/2006/relationships/slideLayout" Target="../slideLayouts/slideLayout16.xml" /><Relationship Id="rId10" Type="http://schemas.openxmlformats.org/officeDocument/2006/relationships/slideLayout" Target="../slideLayouts/slideLayout21.xml" /><Relationship Id="rId4" Type="http://schemas.openxmlformats.org/officeDocument/2006/relationships/slideLayout" Target="../slideLayouts/slideLayout15.xml" /><Relationship Id="rId9" Type="http://schemas.openxmlformats.org/officeDocument/2006/relationships/slideLayout" Target="../slideLayouts/slideLayout20.xml" 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 /><Relationship Id="rId3" Type="http://schemas.openxmlformats.org/officeDocument/2006/relationships/slideLayout" Target="../slideLayouts/slideLayout25.xml" /><Relationship Id="rId7" Type="http://schemas.openxmlformats.org/officeDocument/2006/relationships/slideLayout" Target="../slideLayouts/slideLayout29.xml" /><Relationship Id="rId12" Type="http://schemas.openxmlformats.org/officeDocument/2006/relationships/theme" Target="../theme/theme3.xml" /><Relationship Id="rId2" Type="http://schemas.openxmlformats.org/officeDocument/2006/relationships/slideLayout" Target="../slideLayouts/slideLayout24.xml" /><Relationship Id="rId1" Type="http://schemas.openxmlformats.org/officeDocument/2006/relationships/slideLayout" Target="../slideLayouts/slideLayout23.xml" /><Relationship Id="rId6" Type="http://schemas.openxmlformats.org/officeDocument/2006/relationships/slideLayout" Target="../slideLayouts/slideLayout28.xml" /><Relationship Id="rId11" Type="http://schemas.openxmlformats.org/officeDocument/2006/relationships/slideLayout" Target="../slideLayouts/slideLayout33.xml" /><Relationship Id="rId5" Type="http://schemas.openxmlformats.org/officeDocument/2006/relationships/slideLayout" Target="../slideLayouts/slideLayout27.xml" /><Relationship Id="rId10" Type="http://schemas.openxmlformats.org/officeDocument/2006/relationships/slideLayout" Target="../slideLayouts/slideLayout32.xml" /><Relationship Id="rId4" Type="http://schemas.openxmlformats.org/officeDocument/2006/relationships/slideLayout" Target="../slideLayouts/slideLayout26.xml" /><Relationship Id="rId9" Type="http://schemas.openxmlformats.org/officeDocument/2006/relationships/slideLayout" Target="../slideLayouts/slideLayout31.xml" 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 /><Relationship Id="rId3" Type="http://schemas.openxmlformats.org/officeDocument/2006/relationships/slideLayout" Target="../slideLayouts/slideLayout36.xml" /><Relationship Id="rId7" Type="http://schemas.openxmlformats.org/officeDocument/2006/relationships/slideLayout" Target="../slideLayouts/slideLayout40.xml" /><Relationship Id="rId12" Type="http://schemas.openxmlformats.org/officeDocument/2006/relationships/theme" Target="../theme/theme4.xml" /><Relationship Id="rId2" Type="http://schemas.openxmlformats.org/officeDocument/2006/relationships/slideLayout" Target="../slideLayouts/slideLayout35.xml" /><Relationship Id="rId1" Type="http://schemas.openxmlformats.org/officeDocument/2006/relationships/slideLayout" Target="../slideLayouts/slideLayout34.xml" /><Relationship Id="rId6" Type="http://schemas.openxmlformats.org/officeDocument/2006/relationships/slideLayout" Target="../slideLayouts/slideLayout39.xml" /><Relationship Id="rId11" Type="http://schemas.openxmlformats.org/officeDocument/2006/relationships/slideLayout" Target="../slideLayouts/slideLayout44.xml" /><Relationship Id="rId5" Type="http://schemas.openxmlformats.org/officeDocument/2006/relationships/slideLayout" Target="../slideLayouts/slideLayout38.xml" /><Relationship Id="rId10" Type="http://schemas.openxmlformats.org/officeDocument/2006/relationships/slideLayout" Target="../slideLayouts/slideLayout43.xml" /><Relationship Id="rId4" Type="http://schemas.openxmlformats.org/officeDocument/2006/relationships/slideLayout" Target="../slideLayouts/slideLayout37.xml" /><Relationship Id="rId9" Type="http://schemas.openxmlformats.org/officeDocument/2006/relationships/slideLayout" Target="../slideLayouts/slideLayout42.xml" 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 /><Relationship Id="rId3" Type="http://schemas.openxmlformats.org/officeDocument/2006/relationships/slideLayout" Target="../slideLayouts/slideLayout47.xml" /><Relationship Id="rId7" Type="http://schemas.openxmlformats.org/officeDocument/2006/relationships/slideLayout" Target="../slideLayouts/slideLayout51.xml" /><Relationship Id="rId12" Type="http://schemas.openxmlformats.org/officeDocument/2006/relationships/theme" Target="../theme/theme5.xml" /><Relationship Id="rId2" Type="http://schemas.openxmlformats.org/officeDocument/2006/relationships/slideLayout" Target="../slideLayouts/slideLayout46.xml" /><Relationship Id="rId1" Type="http://schemas.openxmlformats.org/officeDocument/2006/relationships/slideLayout" Target="../slideLayouts/slideLayout45.xml" /><Relationship Id="rId6" Type="http://schemas.openxmlformats.org/officeDocument/2006/relationships/slideLayout" Target="../slideLayouts/slideLayout50.xml" /><Relationship Id="rId11" Type="http://schemas.openxmlformats.org/officeDocument/2006/relationships/slideLayout" Target="../slideLayouts/slideLayout55.xml" /><Relationship Id="rId5" Type="http://schemas.openxmlformats.org/officeDocument/2006/relationships/slideLayout" Target="../slideLayouts/slideLayout49.xml" /><Relationship Id="rId10" Type="http://schemas.openxmlformats.org/officeDocument/2006/relationships/slideLayout" Target="../slideLayouts/slideLayout54.xml" /><Relationship Id="rId4" Type="http://schemas.openxmlformats.org/officeDocument/2006/relationships/slideLayout" Target="../slideLayouts/slideLayout48.xml" /><Relationship Id="rId9" Type="http://schemas.openxmlformats.org/officeDocument/2006/relationships/slideLayout" Target="../slideLayouts/slideLayout53.xml" 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 /><Relationship Id="rId3" Type="http://schemas.openxmlformats.org/officeDocument/2006/relationships/slideLayout" Target="../slideLayouts/slideLayout58.xml" /><Relationship Id="rId7" Type="http://schemas.openxmlformats.org/officeDocument/2006/relationships/slideLayout" Target="../slideLayouts/slideLayout62.xml" /><Relationship Id="rId12" Type="http://schemas.openxmlformats.org/officeDocument/2006/relationships/theme" Target="../theme/theme6.xml" /><Relationship Id="rId2" Type="http://schemas.openxmlformats.org/officeDocument/2006/relationships/slideLayout" Target="../slideLayouts/slideLayout57.xml" /><Relationship Id="rId1" Type="http://schemas.openxmlformats.org/officeDocument/2006/relationships/slideLayout" Target="../slideLayouts/slideLayout56.xml" /><Relationship Id="rId6" Type="http://schemas.openxmlformats.org/officeDocument/2006/relationships/slideLayout" Target="../slideLayouts/slideLayout61.xml" /><Relationship Id="rId11" Type="http://schemas.openxmlformats.org/officeDocument/2006/relationships/slideLayout" Target="../slideLayouts/slideLayout66.xml" /><Relationship Id="rId5" Type="http://schemas.openxmlformats.org/officeDocument/2006/relationships/slideLayout" Target="../slideLayouts/slideLayout60.xml" /><Relationship Id="rId10" Type="http://schemas.openxmlformats.org/officeDocument/2006/relationships/slideLayout" Target="../slideLayouts/slideLayout65.xml" /><Relationship Id="rId4" Type="http://schemas.openxmlformats.org/officeDocument/2006/relationships/slideLayout" Target="../slideLayouts/slideLayout59.xml" /><Relationship Id="rId9" Type="http://schemas.openxmlformats.org/officeDocument/2006/relationships/slideLayout" Target="../slideLayouts/slideLayout64.xml" 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 /><Relationship Id="rId3" Type="http://schemas.openxmlformats.org/officeDocument/2006/relationships/slideLayout" Target="../slideLayouts/slideLayout69.xml" /><Relationship Id="rId7" Type="http://schemas.openxmlformats.org/officeDocument/2006/relationships/slideLayout" Target="../slideLayouts/slideLayout73.xml" /><Relationship Id="rId12" Type="http://schemas.openxmlformats.org/officeDocument/2006/relationships/theme" Target="../theme/theme7.xml" /><Relationship Id="rId2" Type="http://schemas.openxmlformats.org/officeDocument/2006/relationships/slideLayout" Target="../slideLayouts/slideLayout68.xml" /><Relationship Id="rId1" Type="http://schemas.openxmlformats.org/officeDocument/2006/relationships/slideLayout" Target="../slideLayouts/slideLayout67.xml" /><Relationship Id="rId6" Type="http://schemas.openxmlformats.org/officeDocument/2006/relationships/slideLayout" Target="../slideLayouts/slideLayout72.xml" /><Relationship Id="rId11" Type="http://schemas.openxmlformats.org/officeDocument/2006/relationships/slideLayout" Target="../slideLayouts/slideLayout77.xml" /><Relationship Id="rId5" Type="http://schemas.openxmlformats.org/officeDocument/2006/relationships/slideLayout" Target="../slideLayouts/slideLayout71.xml" /><Relationship Id="rId10" Type="http://schemas.openxmlformats.org/officeDocument/2006/relationships/slideLayout" Target="../slideLayouts/slideLayout76.xml" /><Relationship Id="rId4" Type="http://schemas.openxmlformats.org/officeDocument/2006/relationships/slideLayout" Target="../slideLayouts/slideLayout70.xml" /><Relationship Id="rId9" Type="http://schemas.openxmlformats.org/officeDocument/2006/relationships/slideLayout" Target="../slideLayouts/slideLayout75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886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>
          <p15:clr>
            <a:srgbClr val="F26B43"/>
          </p15:clr>
        </p15:guide>
        <p15:guide id="8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8322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>
          <p15:clr>
            <a:srgbClr val="F26B43"/>
          </p15:clr>
        </p15:guide>
        <p15:guide id="8" pos="3840">
          <p15:clr>
            <a:srgbClr val="F26B43"/>
          </p15:clr>
        </p15:guide>
        <p15:guide id="9" pos="576">
          <p15:clr>
            <a:srgbClr val="F26B43"/>
          </p15:clr>
        </p15:guide>
        <p15:guide id="10" orient="horz" pos="864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AAE2DA9-9BAF-4D46-BC97-20425C5321FD}"/>
              </a:ext>
            </a:extLst>
          </p:cNvPr>
          <p:cNvSpPr/>
          <p:nvPr/>
        </p:nvSpPr>
        <p:spPr>
          <a:xfrm>
            <a:off x="372926" y="367993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68807" y="-29564"/>
                  <a:pt x="11499601" y="84193"/>
                </a:cubicBezTo>
                <a:lnTo>
                  <a:pt x="11496115" y="333210"/>
                </a:lnTo>
                <a:cubicBezTo>
                  <a:pt x="11496285" y="48943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489E99-8A12-4C4F-92F9-95B01D814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724" y="558209"/>
            <a:ext cx="10333075" cy="1414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1B211-A6C3-4384-AA0B-7A8561A53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0726" y="2089298"/>
            <a:ext cx="10333074" cy="38277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07E98-5ED3-41C2-BC39-EA8FB826AB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834" y="6356350"/>
            <a:ext cx="2604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</a:defRPr>
            </a:lvl1pPr>
          </a:lstStyle>
          <a:p>
            <a:fld id="{C1691109-F4F8-4597-962C-A4F4B7960636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93049-EC55-4ABD-8F77-F5A84AE384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56153" y="6356350"/>
            <a:ext cx="34441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1B6DF-CCDC-4ED0-A4B2-1512B668F4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00263" y="6356350"/>
            <a:ext cx="523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2D2C6CA-56BB-4A08-A1E2-342F83955EDB}"/>
              </a:ext>
            </a:extLst>
          </p:cNvPr>
          <p:cNvSpPr/>
          <p:nvPr/>
        </p:nvSpPr>
        <p:spPr>
          <a:xfrm>
            <a:off x="403284" y="389461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5500 h 6255974"/>
              <a:gd name="connsiteX1" fmla="*/ 11263634 w 11499601"/>
              <a:gd name="connsiteY1" fmla="*/ 16394 h 6255974"/>
              <a:gd name="connsiteX2" fmla="*/ 11499601 w 11499601"/>
              <a:gd name="connsiteY2" fmla="*/ 64794 h 6255974"/>
              <a:gd name="connsiteX3" fmla="*/ 11496115 w 11499601"/>
              <a:gd name="connsiteY3" fmla="*/ 338710 h 6255974"/>
              <a:gd name="connsiteX4" fmla="*/ 11496626 w 11499601"/>
              <a:gd name="connsiteY4" fmla="*/ 807372 h 6255974"/>
              <a:gd name="connsiteX5" fmla="*/ 11482477 w 11499601"/>
              <a:gd name="connsiteY5" fmla="*/ 1840079 h 6255974"/>
              <a:gd name="connsiteX6" fmla="*/ 11478714 w 11499601"/>
              <a:gd name="connsiteY6" fmla="*/ 3525714 h 6255974"/>
              <a:gd name="connsiteX7" fmla="*/ 11419375 w 11499601"/>
              <a:gd name="connsiteY7" fmla="*/ 5987933 h 6255974"/>
              <a:gd name="connsiteX8" fmla="*/ 5959453 w 11499601"/>
              <a:gd name="connsiteY8" fmla="*/ 5978886 h 6255974"/>
              <a:gd name="connsiteX9" fmla="*/ 4858766 w 11499601"/>
              <a:gd name="connsiteY9" fmla="*/ 6005062 h 6255974"/>
              <a:gd name="connsiteX10" fmla="*/ 3239306 w 11499601"/>
              <a:gd name="connsiteY10" fmla="*/ 5978241 h 6255974"/>
              <a:gd name="connsiteX11" fmla="*/ 3217554 w 11499601"/>
              <a:gd name="connsiteY11" fmla="*/ 6011412 h 6255974"/>
              <a:gd name="connsiteX12" fmla="*/ 3219866 w 11499601"/>
              <a:gd name="connsiteY12" fmla="*/ 6255974 h 6255974"/>
              <a:gd name="connsiteX13" fmla="*/ 2870715 w 11499601"/>
              <a:gd name="connsiteY13" fmla="*/ 6061661 h 6255974"/>
              <a:gd name="connsiteX14" fmla="*/ 2785655 w 11499601"/>
              <a:gd name="connsiteY14" fmla="*/ 5978241 h 6255974"/>
              <a:gd name="connsiteX15" fmla="*/ 2301504 w 11499601"/>
              <a:gd name="connsiteY15" fmla="*/ 5973147 h 6255974"/>
              <a:gd name="connsiteX16" fmla="*/ 666073 w 11499601"/>
              <a:gd name="connsiteY16" fmla="*/ 5964071 h 6255974"/>
              <a:gd name="connsiteX17" fmla="*/ 94741 w 11499601"/>
              <a:gd name="connsiteY17" fmla="*/ 5962915 h 6255974"/>
              <a:gd name="connsiteX18" fmla="*/ 37859 w 11499601"/>
              <a:gd name="connsiteY18" fmla="*/ 5881560 h 6255974"/>
              <a:gd name="connsiteX19" fmla="*/ 28975 w 11499601"/>
              <a:gd name="connsiteY19" fmla="*/ 2612388 h 6255974"/>
              <a:gd name="connsiteX20" fmla="*/ 33539 w 11499601"/>
              <a:gd name="connsiteY20" fmla="*/ 65360 h 6255974"/>
              <a:gd name="connsiteX21" fmla="*/ 39830 w 11499601"/>
              <a:gd name="connsiteY21" fmla="*/ 47528 h 6255974"/>
              <a:gd name="connsiteX22" fmla="*/ 88659 w 11499601"/>
              <a:gd name="connsiteY22" fmla="*/ 42782 h 6255974"/>
              <a:gd name="connsiteX23" fmla="*/ 301554 w 11499601"/>
              <a:gd name="connsiteY23" fmla="*/ 42782 h 6255974"/>
              <a:gd name="connsiteX24" fmla="*/ 416464 w 11499601"/>
              <a:gd name="connsiteY24" fmla="*/ 36225 h 6255974"/>
              <a:gd name="connsiteX25" fmla="*/ 907723 w 11499601"/>
              <a:gd name="connsiteY25" fmla="*/ 29769 h 6255974"/>
              <a:gd name="connsiteX26" fmla="*/ 3989089 w 11499601"/>
              <a:gd name="connsiteY26" fmla="*/ 35153 h 6255974"/>
              <a:gd name="connsiteX27" fmla="*/ 9680053 w 11499601"/>
              <a:gd name="connsiteY27" fmla="*/ 5500 h 62559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5929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1172 w 11499601"/>
              <a:gd name="connsiteY3" fmla="*/ 31329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83635" y="5293"/>
                  <a:pt x="11499601" y="39374"/>
                </a:cubicBezTo>
                <a:lnTo>
                  <a:pt x="11491172" y="313290"/>
                </a:lnTo>
                <a:cubicBezTo>
                  <a:pt x="11491342" y="46951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4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b="1" kern="1200" spc="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SzPct val="73000"/>
        <a:buFontTx/>
        <a:buNone/>
        <a:defRPr sz="3200" b="1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18288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800" b="1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4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182880" algn="l" defTabSz="914400" rtl="0" eaLnBrk="1" latinLnBrk="0" hangingPunct="1">
        <a:lnSpc>
          <a:spcPct val="100000"/>
        </a:lnSpc>
        <a:spcBef>
          <a:spcPts val="500"/>
        </a:spcBef>
        <a:buSzPct val="73000"/>
        <a:buFont typeface="Arial" panose="020B0604020202020204" pitchFamily="34" charset="0"/>
        <a:buChar char="•"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206359A-F1E3-49EE-BBC2-40888C4A3628}"/>
              </a:ext>
            </a:extLst>
          </p:cNvPr>
          <p:cNvGrpSpPr/>
          <p:nvPr/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ED90C42-6A0F-48E8-BF96-7D3E2A395EC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DA0863A-55F7-4EB0-9451-F3EE4D65DBDB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FE7CFE2-40F6-44B2-8AAD-0C384EEFCF7E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F0D6A17-AA80-4608-8660-8D1587A17704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11B74D-DF90-4993-88AE-4D05C91F2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4" y="959587"/>
            <a:ext cx="9076329" cy="1064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B3DE9-A495-4E75-819D-E0B2E5505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6744" y="2248257"/>
            <a:ext cx="9076329" cy="365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430AC-DB07-423B-A52A-0065639AF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11008460-8B2F-4AAA-A4E2-10730069204C}" type="datetimeFigureOut">
              <a:rPr lang="en-US" smtClean="0"/>
              <a:pPr/>
              <a:t>5/14/2026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FAFC9-FA18-4C55-8C92-B17603CAE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6745" y="501128"/>
            <a:ext cx="33113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5A493-61FB-4764-90B6-8CC218A781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0946259B-8396-46CD-AD42-FDEDA89DA27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026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SzPct val="150000"/>
        <a:buFont typeface="Goudy Old Style" panose="02020502050305020303" pitchFamily="18" charset="0"/>
        <a:buChar char="∙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792104-6F24-CD50-F55E-22A55084D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842963"/>
            <a:ext cx="9601200" cy="1309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1059CB-D00E-398D-E4D9-59792FC40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2262188"/>
            <a:ext cx="9601200" cy="3643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FBC38-D897-7CBE-AC89-A95A2222D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7726" y="61991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5DBDDF98-C922-483F-97E9-3E76B0201B42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28008-2A03-D518-4A75-30816EB0D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86625" y="6199188"/>
            <a:ext cx="34099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91D49-2BD8-1C36-B43A-CF2F91777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28107" y="6199188"/>
            <a:ext cx="619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1B8B3671-A306-4A69-8480-FA9BE8392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808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kern="1200" cap="all" spc="5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7548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9494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Thursday, May 14,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398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0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2" pos="3840">
          <p15:clr>
            <a:srgbClr val="F26B43"/>
          </p15:clr>
        </p15:guide>
        <p15:guide id="33" orient="horz" pos="2160">
          <p15:clr>
            <a:srgbClr val="F26B43"/>
          </p15:clr>
        </p15:guide>
        <p15:guide id="34" pos="347">
          <p15:clr>
            <a:srgbClr val="F26B43"/>
          </p15:clr>
        </p15:guide>
        <p15:guide id="35" pos="7333">
          <p15:clr>
            <a:srgbClr val="F26B43"/>
          </p15:clr>
        </p15:guide>
        <p15:guide id="36" orient="horz" pos="346">
          <p15:clr>
            <a:srgbClr val="F26B43"/>
          </p15:clr>
        </p15:guide>
        <p15:guide id="37" orient="horz" pos="3974">
          <p15:clr>
            <a:srgbClr val="F26B43"/>
          </p15:clr>
        </p15:guide>
        <p15:guide id="38" pos="824">
          <p15:clr>
            <a:srgbClr val="A4A3A4"/>
          </p15:clr>
        </p15:guide>
        <p15:guide id="39" pos="937">
          <p15:clr>
            <a:srgbClr val="A4A3A4"/>
          </p15:clr>
        </p15:guide>
        <p15:guide id="40" pos="1413">
          <p15:clr>
            <a:srgbClr val="A4A3A4"/>
          </p15:clr>
        </p15:guide>
        <p15:guide id="41" pos="1527">
          <p15:clr>
            <a:srgbClr val="A4A3A4"/>
          </p15:clr>
        </p15:guide>
        <p15:guide id="42" pos="2003">
          <p15:clr>
            <a:srgbClr val="A4A3A4"/>
          </p15:clr>
        </p15:guide>
        <p15:guide id="43" pos="2116">
          <p15:clr>
            <a:srgbClr val="A4A3A4"/>
          </p15:clr>
        </p15:guide>
        <p15:guide id="44" pos="2593">
          <p15:clr>
            <a:srgbClr val="A4A3A4"/>
          </p15:clr>
        </p15:guide>
        <p15:guide id="45" pos="2706">
          <p15:clr>
            <a:srgbClr val="A4A3A4"/>
          </p15:clr>
        </p15:guide>
        <p15:guide id="46" pos="3182">
          <p15:clr>
            <a:srgbClr val="A4A3A4"/>
          </p15:clr>
        </p15:guide>
        <p15:guide id="47" pos="3318">
          <p15:clr>
            <a:srgbClr val="A4A3A4"/>
          </p15:clr>
        </p15:guide>
        <p15:guide id="48" pos="3772">
          <p15:clr>
            <a:srgbClr val="A4A3A4"/>
          </p15:clr>
        </p15:guide>
        <p15:guide id="49" pos="3908">
          <p15:clr>
            <a:srgbClr val="A4A3A4"/>
          </p15:clr>
        </p15:guide>
        <p15:guide id="50" pos="4362">
          <p15:clr>
            <a:srgbClr val="A4A3A4"/>
          </p15:clr>
        </p15:guide>
        <p15:guide id="51" pos="4498">
          <p15:clr>
            <a:srgbClr val="A4A3A4"/>
          </p15:clr>
        </p15:guide>
        <p15:guide id="52" pos="4951">
          <p15:clr>
            <a:srgbClr val="A4A3A4"/>
          </p15:clr>
        </p15:guide>
        <p15:guide id="53" pos="5087">
          <p15:clr>
            <a:srgbClr val="A4A3A4"/>
          </p15:clr>
        </p15:guide>
        <p15:guide id="54" pos="5541">
          <p15:clr>
            <a:srgbClr val="A4A3A4"/>
          </p15:clr>
        </p15:guide>
        <p15:guide id="55" pos="5677">
          <p15:clr>
            <a:srgbClr val="A4A3A4"/>
          </p15:clr>
        </p15:guide>
        <p15:guide id="56" pos="6153">
          <p15:clr>
            <a:srgbClr val="A4A3A4"/>
          </p15:clr>
        </p15:guide>
        <p15:guide id="57" pos="6267">
          <p15:clr>
            <a:srgbClr val="A4A3A4"/>
          </p15:clr>
        </p15:guide>
        <p15:guide id="58" pos="6743">
          <p15:clr>
            <a:srgbClr val="A4A3A4"/>
          </p15:clr>
        </p15:guide>
        <p15:guide id="59" pos="6856">
          <p15:clr>
            <a:srgbClr val="A4A3A4"/>
          </p15:clr>
        </p15:guide>
        <p15:guide id="60" orient="horz" pos="3838">
          <p15:clr>
            <a:srgbClr val="A4A3A4"/>
          </p15:clr>
        </p15:guide>
        <p15:guide id="61" orient="horz" pos="2092">
          <p15:clr>
            <a:srgbClr val="A4A3A4"/>
          </p15:clr>
        </p15:guide>
        <p15:guide id="62" orient="horz" pos="2228">
          <p15:clr>
            <a:srgbClr val="A4A3A4"/>
          </p15:clr>
        </p15:guide>
        <p15:guide id="63" orient="horz" pos="845">
          <p15:clr>
            <a:srgbClr val="A4A3A4"/>
          </p15:clr>
        </p15:guide>
        <p15:guide id="64" orient="horz" pos="958">
          <p15:clr>
            <a:srgbClr val="A4A3A4"/>
          </p15:clr>
        </p15:guide>
        <p15:guide id="65" orient="horz" pos="1480">
          <p15:clr>
            <a:srgbClr val="A4A3A4"/>
          </p15:clr>
        </p15:guide>
        <p15:guide id="66" orient="horz" pos="1593">
          <p15:clr>
            <a:srgbClr val="A4A3A4"/>
          </p15:clr>
        </p15:guide>
        <p15:guide id="67" orient="horz" pos="2727">
          <p15:clr>
            <a:srgbClr val="A4A3A4"/>
          </p15:clr>
        </p15:guide>
        <p15:guide id="68" orient="horz" pos="2840">
          <p15:clr>
            <a:srgbClr val="A4A3A4"/>
          </p15:clr>
        </p15:guide>
        <p15:guide id="69" orient="horz" pos="3339">
          <p15:clr>
            <a:srgbClr val="A4A3A4"/>
          </p15:clr>
        </p15:guide>
        <p15:guide id="70" orient="horz" pos="3475">
          <p15:clr>
            <a:srgbClr val="A4A3A4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886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>
          <p15:clr>
            <a:srgbClr val="F26B43"/>
          </p15:clr>
        </p15:guide>
        <p15:guide id="8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 /><Relationship Id="rId2" Type="http://schemas.openxmlformats.org/officeDocument/2006/relationships/diagramData" Target="../diagrams/data2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2.xml" /><Relationship Id="rId5" Type="http://schemas.openxmlformats.org/officeDocument/2006/relationships/diagramColors" Target="../diagrams/colors2.xml" /><Relationship Id="rId4" Type="http://schemas.openxmlformats.org/officeDocument/2006/relationships/diagramQuickStyle" Target="../diagrams/quickStyle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 /><Relationship Id="rId2" Type="http://schemas.openxmlformats.org/officeDocument/2006/relationships/diagramData" Target="../diagrams/data3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3.xml" /><Relationship Id="rId5" Type="http://schemas.openxmlformats.org/officeDocument/2006/relationships/diagramColors" Target="../diagrams/colors3.xml" /><Relationship Id="rId4" Type="http://schemas.openxmlformats.org/officeDocument/2006/relationships/diagramQuickStyle" Target="../diagrams/quickStyle3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 /><Relationship Id="rId2" Type="http://schemas.openxmlformats.org/officeDocument/2006/relationships/diagramData" Target="../diagrams/data4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4.xml" /><Relationship Id="rId5" Type="http://schemas.openxmlformats.org/officeDocument/2006/relationships/diagramColors" Target="../diagrams/colors4.xml" /><Relationship Id="rId4" Type="http://schemas.openxmlformats.org/officeDocument/2006/relationships/diagramQuickStyle" Target="../diagrams/quickStyle4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 /><Relationship Id="rId2" Type="http://schemas.openxmlformats.org/officeDocument/2006/relationships/diagramData" Target="../diagrams/data5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5.xml" /><Relationship Id="rId5" Type="http://schemas.openxmlformats.org/officeDocument/2006/relationships/diagramColors" Target="../diagrams/colors5.xml" /><Relationship Id="rId4" Type="http://schemas.openxmlformats.org/officeDocument/2006/relationships/diagramQuickStyle" Target="../diagrams/quickStyle5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68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 /><Relationship Id="rId2" Type="http://schemas.openxmlformats.org/officeDocument/2006/relationships/diagramData" Target="../diagrams/data6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6.xml" /><Relationship Id="rId5" Type="http://schemas.openxmlformats.org/officeDocument/2006/relationships/diagramColors" Target="../diagrams/colors6.xml" /><Relationship Id="rId4" Type="http://schemas.openxmlformats.org/officeDocument/2006/relationships/diagramQuickStyle" Target="../diagrams/quickStyle6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2C93B53-BEA5-4789-4254-93C5D5ACF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741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rPr lang="ru-RU" dirty="0"/>
              <a:t>Короткая биография:</a:t>
            </a: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27E503CB-5854-99DC-4406-DCC2C8B5C68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6226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rPr lang="ru-RU" dirty="0"/>
              <a:t>Высшее образование:</a:t>
            </a: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2C87EEED-4E95-A2D9-80C1-34827F5510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3977734"/>
              </p:ext>
            </p:extLst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4385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rPr lang="ru-RU" dirty="0"/>
              <a:t>Уровень владения языком:</a:t>
            </a: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CF6CE506-6B5E-9348-DBB4-1E95B83C05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0121184"/>
              </p:ext>
            </p:extLst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92988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rPr lang="ru-RU" dirty="0"/>
              <a:t>Награждение:</a:t>
            </a: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2A12D1AA-7BC9-29D9-A30D-BB531027E4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3368852"/>
              </p:ext>
            </p:extLst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2994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rPr lang="ru-RU" dirty="0"/>
              <a:t>Опыт работы:</a:t>
            </a: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31C1652B-0760-84D3-AF9D-5C06569F1B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6001480"/>
              </p:ext>
            </p:extLst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2884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Моя робата: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3227294" y="711484"/>
            <a:ext cx="8821271" cy="6370633"/>
          </a:xfrm>
        </p:spPr>
        <p:txBody>
          <a:bodyPr/>
          <a:lstStyle/>
          <a:p>
            <a:pPr lvl="0"/>
            <a:r>
              <a:rPr lang="ru-RU" dirty="0"/>
              <a:t> А.Энхтуул 20-летний непрерывный опыт работы в журналистике, включая газеты, журналы, веб-сайты, радио и телевидение. А.Энхтуул основала компанию Elsen dugui LLC, eго dailypost.mn сайт в 2019 году. В настоящее время А.Энхтуул работаeт генеральным директором Elsen dugui LLC, а также редактором сайта dailypost.mn. Наша компания успешно работает, создавая высококачественные новости, статьи, интервью и программы, завоевывая доверие клиентов и расширяя свою читательскую аудиторию. </a:t>
            </a:r>
          </a:p>
          <a:p>
            <a:pPr lvl="0"/>
            <a:r>
              <a:rPr lang="ru-RU" dirty="0"/>
              <a:t>dailypost.mn сайт ежедневно развивается благодаря предоставлению обширных и тщательно исследованных новостей и информации о Монголии. Наша цель — предоставлять новости и информацию об истории, культуре, обществе, экономике, политике, международных отношениях, горнодобывающей промышленности, бизнесе и рынках из надежных источников, правдиво, своевременно и сбалансированно, а также продвигать Монголию в соответствии с мировыми стандартами журналистики. 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136B8D9-F4E6-594F-6A87-4AE52D48F1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684" y="2519082"/>
            <a:ext cx="2314575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1A22726-DA03-BCB0-F12E-98258FB7E5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524000" y="548640"/>
            <a:ext cx="9160475" cy="1132258"/>
          </a:xfrm>
        </p:spPr>
        <p:txBody>
          <a:bodyPr anchor="ctr">
            <a:normAutofit/>
          </a:bodyPr>
          <a:lstStyle/>
          <a:p>
            <a:pPr algn="ctr"/>
            <a:r>
              <a:rPr lang="ru-RU" b="1" i="0" dirty="0">
                <a:solidFill>
                  <a:srgbClr val="4A4A4A"/>
                </a:solidFill>
                <a:effectLst/>
                <a:latin typeface="+mn-lt"/>
              </a:rPr>
              <a:t>Связаться с нами:</a:t>
            </a:r>
            <a:endParaRPr lang="ru-RU" dirty="0">
              <a:latin typeface="+mn-lt"/>
            </a:endParaRP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C9D09D48-F3E0-B0BD-2FC6-11C4891140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1810109"/>
              </p:ext>
            </p:extLst>
          </p:nvPr>
        </p:nvGraphicFramePr>
        <p:xfrm>
          <a:off x="930876" y="2037806"/>
          <a:ext cx="10335350" cy="40664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8393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7168895" y="1129554"/>
            <a:ext cx="4503151" cy="3475236"/>
          </a:xfrm>
        </p:spPr>
        <p:txBody>
          <a:bodyPr>
            <a:normAutofit/>
          </a:bodyPr>
          <a:lstStyle/>
          <a:p>
            <a:pPr algn="l"/>
            <a:r>
              <a:rPr lang="ru-RU" sz="3600" dirty="0"/>
              <a:t>Спасибо за внимание</a:t>
            </a:r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7168896" y="4731337"/>
            <a:ext cx="4206240" cy="1184584"/>
          </a:xfrm>
        </p:spPr>
        <p:txBody>
          <a:bodyPr>
            <a:noAutofit/>
          </a:bodyPr>
          <a:lstStyle/>
          <a:p>
            <a:pPr algn="l"/>
            <a:r>
              <a:rPr lang="ru-RU" sz="2800" dirty="0"/>
              <a:t>Магистратур: А.Энхтуул</a:t>
            </a:r>
          </a:p>
          <a:p>
            <a:pPr algn="l"/>
            <a:r>
              <a:rPr lang="ru-RU" sz="2800" dirty="0"/>
              <a:t>Группа: 1-МГ-30
</a:t>
            </a:r>
          </a:p>
        </p:txBody>
      </p:sp>
      <p:pic>
        <p:nvPicPr>
          <p:cNvPr id="4" name="Picture 3" descr="Микрофон и пианино">
            <a:extLst>
              <a:ext uri="{FF2B5EF4-FFF2-40B4-BE49-F238E27FC236}">
                <a16:creationId xmlns:a16="http://schemas.microsoft.com/office/drawing/2014/main" id="{D72DDB6E-6A75-9F68-CFE9-3F137ED835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086" r="24386" b="4"/>
          <a:stretch>
            <a:fillRect/>
          </a:stretch>
        </p:blipFill>
        <p:spPr>
          <a:xfrm>
            <a:off x="20" y="1"/>
            <a:ext cx="65755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16493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ppt/theme/theme3.xml><?xml version="1.0" encoding="utf-8"?>
<a:theme xmlns:a="http://schemas.openxmlformats.org/drawingml/2006/main" name="ChitchatVTI">
  <a:themeElements>
    <a:clrScheme name="bubbles">
      <a:dk1>
        <a:sysClr val="windowText" lastClr="000000"/>
      </a:dk1>
      <a:lt1>
        <a:sysClr val="window" lastClr="FFFFFF"/>
      </a:lt1>
      <a:dk2>
        <a:srgbClr val="071819"/>
      </a:dk2>
      <a:lt2>
        <a:srgbClr val="D5F2EB"/>
      </a:lt2>
      <a:accent1>
        <a:srgbClr val="38B698"/>
      </a:accent1>
      <a:accent2>
        <a:srgbClr val="528BD6"/>
      </a:accent2>
      <a:accent3>
        <a:srgbClr val="31A7C7"/>
      </a:accent3>
      <a:accent4>
        <a:srgbClr val="F15843"/>
      </a:accent4>
      <a:accent5>
        <a:srgbClr val="DE3A6D"/>
      </a:accent5>
      <a:accent6>
        <a:srgbClr val="7AAE3C"/>
      </a:accent6>
      <a:hlink>
        <a:srgbClr val="2F9880"/>
      </a:hlink>
      <a:folHlink>
        <a:srgbClr val="396CD1"/>
      </a:folHlink>
    </a:clrScheme>
    <a:fontScheme name="The Hand">
      <a:majorFont>
        <a:latin typeface="The Serif Hand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itchatVTI" id="{08BB1610-1071-4750-BA6F-EA15E875FFCD}" vid="{D7BDF053-2181-45AE-9365-FFAA906CB43F}"/>
    </a:ext>
  </a:extLst>
</a:theme>
</file>

<file path=ppt/theme/theme4.xml><?xml version="1.0" encoding="utf-8"?>
<a:theme xmlns:a="http://schemas.openxmlformats.org/drawingml/2006/main" name="MarrakeshVTI">
  <a:themeElements>
    <a:clrScheme name="Marrakesh">
      <a:dk1>
        <a:srgbClr val="000000"/>
      </a:dk1>
      <a:lt1>
        <a:srgbClr val="FFFFFF"/>
      </a:lt1>
      <a:dk2>
        <a:srgbClr val="431C30"/>
      </a:dk2>
      <a:lt2>
        <a:srgbClr val="F3F0EF"/>
      </a:lt2>
      <a:accent1>
        <a:srgbClr val="B35B55"/>
      </a:accent1>
      <a:accent2>
        <a:srgbClr val="CF7E6C"/>
      </a:accent2>
      <a:accent3>
        <a:srgbClr val="CA8F58"/>
      </a:accent3>
      <a:accent4>
        <a:srgbClr val="A97C54"/>
      </a:accent4>
      <a:accent5>
        <a:srgbClr val="917E45"/>
      </a:accent5>
      <a:accent6>
        <a:srgbClr val="647576"/>
      </a:accent6>
      <a:hlink>
        <a:srgbClr val="A25872"/>
      </a:hlink>
      <a:folHlink>
        <a:srgbClr val="667A7E"/>
      </a:folHlink>
    </a:clrScheme>
    <a:fontScheme name="Goudy">
      <a:majorFont>
        <a:latin typeface="Goudy Old Style"/>
        <a:ea typeface=""/>
        <a:cs typeface=""/>
      </a:majorFont>
      <a:minorFont>
        <a:latin typeface="Goudy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rrakeshVTI" id="{DCD97A9B-DAE4-42FA-B2F9-0A5C34F43D6C}" vid="{A7163F41-974B-4A88-831F-D9DFFFE40CEC}"/>
    </a:ext>
  </a:extLst>
</a:theme>
</file>

<file path=ppt/theme/theme5.xml><?xml version="1.0" encoding="utf-8"?>
<a:theme xmlns:a="http://schemas.openxmlformats.org/drawingml/2006/main" name="PoiseVTI">
  <a:themeElements>
    <a:clrScheme name="Poise">
      <a:dk1>
        <a:sysClr val="windowText" lastClr="000000"/>
      </a:dk1>
      <a:lt1>
        <a:sysClr val="window" lastClr="FFFFFF"/>
      </a:lt1>
      <a:dk2>
        <a:srgbClr val="403739"/>
      </a:dk2>
      <a:lt2>
        <a:srgbClr val="F4E9E6"/>
      </a:lt2>
      <a:accent1>
        <a:srgbClr val="B18083"/>
      </a:accent1>
      <a:accent2>
        <a:srgbClr val="C17A69"/>
      </a:accent2>
      <a:accent3>
        <a:srgbClr val="CE9573"/>
      </a:accent3>
      <a:accent4>
        <a:srgbClr val="82907A"/>
      </a:accent4>
      <a:accent5>
        <a:srgbClr val="9A9966"/>
      </a:accent5>
      <a:accent6>
        <a:srgbClr val="AB9955"/>
      </a:accent6>
      <a:hlink>
        <a:srgbClr val="A97979"/>
      </a:hlink>
      <a:folHlink>
        <a:srgbClr val="BB7563"/>
      </a:folHlink>
    </a:clrScheme>
    <a:fontScheme name="Goudy Univers">
      <a:majorFont>
        <a:latin typeface="Goudy Old Style"/>
        <a:ea typeface=""/>
        <a:cs typeface=""/>
      </a:majorFont>
      <a:minorFont>
        <a:latin typeface="Univer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iseVTI" id="{9843863B-6720-4231-BFE7-E604B355382A}" vid="{6C5B2780-C73E-445D-98DA-9D2BCD78971D}"/>
    </a:ext>
  </a:extLst>
</a:theme>
</file>

<file path=ppt/theme/theme6.xml><?xml version="1.0" encoding="utf-8"?>
<a:theme xmlns:a="http://schemas.openxmlformats.org/drawingml/2006/main" name="3DFloatVTI">
  <a:themeElements>
    <a:clrScheme name="Float">
      <a:dk1>
        <a:sysClr val="windowText" lastClr="000000"/>
      </a:dk1>
      <a:lt1>
        <a:sysClr val="window" lastClr="FFFFFF"/>
      </a:lt1>
      <a:dk2>
        <a:srgbClr val="1B192E"/>
      </a:dk2>
      <a:lt2>
        <a:srgbClr val="EAE5EB"/>
      </a:lt2>
      <a:accent1>
        <a:srgbClr val="13BE89"/>
      </a:accent1>
      <a:accent2>
        <a:srgbClr val="12B1BF"/>
      </a:accent2>
      <a:accent3>
        <a:srgbClr val="D40AA8"/>
      </a:accent3>
      <a:accent4>
        <a:srgbClr val="B86E62"/>
      </a:accent4>
      <a:accent5>
        <a:srgbClr val="A3A3C1"/>
      </a:accent5>
      <a:accent6>
        <a:srgbClr val="37335B"/>
      </a:accent6>
      <a:hlink>
        <a:srgbClr val="0066FF"/>
      </a:hlink>
      <a:folHlink>
        <a:srgbClr val="666699"/>
      </a:folHlink>
    </a:clrScheme>
    <a:fontScheme name="Float">
      <a:majorFont>
        <a:latin typeface="Sitka Heading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ppt/theme/theme7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9</Slides>
  <Notes>0</Notes>
  <HiddenSlides>0</HiddenSlides>
  <ScaleCrop>false</ScaleCrop>
  <HeadingPairs>
    <vt:vector size="4" baseType="variant">
      <vt:variant>
        <vt:lpstr>Тема</vt:lpstr>
      </vt:variant>
      <vt:variant>
        <vt:i4>7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VanillaVTI</vt:lpstr>
      <vt:lpstr>DashVTI</vt:lpstr>
      <vt:lpstr>ChitchatVTI</vt:lpstr>
      <vt:lpstr>MarrakeshVTI</vt:lpstr>
      <vt:lpstr>PoiseVTI</vt:lpstr>
      <vt:lpstr>3DFloatVTI</vt:lpstr>
      <vt:lpstr>VanillaVTI</vt:lpstr>
      <vt:lpstr>Презентация PowerPoint</vt:lpstr>
      <vt:lpstr>Короткая биография:</vt:lpstr>
      <vt:lpstr>Высшее образование:</vt:lpstr>
      <vt:lpstr>Уровень владения языком:</vt:lpstr>
      <vt:lpstr>Награждение:</vt:lpstr>
      <vt:lpstr>Опыт работы:</vt:lpstr>
      <vt:lpstr>Моя робата:</vt:lpstr>
      <vt:lpstr>Связаться с нами: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Журналист</dc:title>
  <dc:creator>Ayush Enkhtuul</dc:creator>
  <cp:lastModifiedBy>Энхтуул Аюуш</cp:lastModifiedBy>
  <cp:revision>15</cp:revision>
  <dcterms:created xsi:type="dcterms:W3CDTF">2026-04-11T11:21:05Z</dcterms:created>
  <dcterms:modified xsi:type="dcterms:W3CDTF">2026-05-14T16:26:40Z</dcterms:modified>
</cp:coreProperties>
</file>