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3" r:id="rId2"/>
    <p:sldMasterId id="2147483696" r:id="rId3"/>
    <p:sldMasterId id="2147483709" r:id="rId4"/>
    <p:sldMasterId id="2147483722" r:id="rId5"/>
    <p:sldMasterId id="2147483735" r:id="rId6"/>
    <p:sldMasterId id="2147483736" r:id="rId7"/>
  </p:sldMasterIdLst>
  <p:sldIdLst>
    <p:sldId id="286" r:id="rId8"/>
    <p:sldId id="287" r:id="rId9"/>
    <p:sldId id="284" r:id="rId10"/>
    <p:sldId id="274" r:id="rId11"/>
    <p:sldId id="275" r:id="rId12"/>
    <p:sldId id="276" r:id="rId13"/>
    <p:sldId id="277" r:id="rId14"/>
    <p:sldId id="279" r:id="rId15"/>
    <p:sldId id="27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 /><Relationship Id="rId13" Type="http://schemas.openxmlformats.org/officeDocument/2006/relationships/slide" Target="slides/slide6.xml" /><Relationship Id="rId18" Type="http://schemas.openxmlformats.org/officeDocument/2006/relationships/viewProps" Target="viewProps.xml" /><Relationship Id="rId3" Type="http://schemas.openxmlformats.org/officeDocument/2006/relationships/slideMaster" Target="slideMasters/slideMaster3.xml" /><Relationship Id="rId7" Type="http://schemas.openxmlformats.org/officeDocument/2006/relationships/slideMaster" Target="slideMasters/slideMaster7.xml" /><Relationship Id="rId12" Type="http://schemas.openxmlformats.org/officeDocument/2006/relationships/slide" Target="slides/slide5.xml" /><Relationship Id="rId17" Type="http://schemas.openxmlformats.org/officeDocument/2006/relationships/presProps" Target="presProps.xml" /><Relationship Id="rId2" Type="http://schemas.openxmlformats.org/officeDocument/2006/relationships/slideMaster" Target="slideMasters/slideMaster2.xml" /><Relationship Id="rId16" Type="http://schemas.openxmlformats.org/officeDocument/2006/relationships/slide" Target="slides/slide9.xml" /><Relationship Id="rId20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Master" Target="slideMasters/slideMaster6.xml" /><Relationship Id="rId11" Type="http://schemas.openxmlformats.org/officeDocument/2006/relationships/slide" Target="slides/slide4.xml" /><Relationship Id="rId5" Type="http://schemas.openxmlformats.org/officeDocument/2006/relationships/slideMaster" Target="slideMasters/slideMaster5.xml" /><Relationship Id="rId15" Type="http://schemas.openxmlformats.org/officeDocument/2006/relationships/slide" Target="slides/slide8.xml" /><Relationship Id="rId10" Type="http://schemas.openxmlformats.org/officeDocument/2006/relationships/slide" Target="slides/slide3.xml" /><Relationship Id="rId19" Type="http://schemas.openxmlformats.org/officeDocument/2006/relationships/theme" Target="theme/theme1.xml" /><Relationship Id="rId4" Type="http://schemas.openxmlformats.org/officeDocument/2006/relationships/slideMaster" Target="slideMasters/slideMaster4.xml" /><Relationship Id="rId9" Type="http://schemas.openxmlformats.org/officeDocument/2006/relationships/slide" Target="slides/slide2.xml" /><Relationship Id="rId14" Type="http://schemas.openxmlformats.org/officeDocument/2006/relationships/slide" Target="slides/slide7.xml" 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svg" /><Relationship Id="rId1" Type="http://schemas.openxmlformats.org/officeDocument/2006/relationships/image" Target="../media/image3.png" /><Relationship Id="rId4" Type="http://schemas.openxmlformats.org/officeDocument/2006/relationships/image" Target="../media/image6.svg" 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8.svg" /><Relationship Id="rId1" Type="http://schemas.openxmlformats.org/officeDocument/2006/relationships/image" Target="../media/image7.png" /><Relationship Id="rId4" Type="http://schemas.openxmlformats.org/officeDocument/2006/relationships/image" Target="../media/image10.svg" 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 /><Relationship Id="rId2" Type="http://schemas.openxmlformats.org/officeDocument/2006/relationships/image" Target="../media/image4.svg" /><Relationship Id="rId1" Type="http://schemas.openxmlformats.org/officeDocument/2006/relationships/image" Target="../media/image3.png" /><Relationship Id="rId4" Type="http://schemas.openxmlformats.org/officeDocument/2006/relationships/image" Target="../media/image6.svg" 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 /><Relationship Id="rId2" Type="http://schemas.openxmlformats.org/officeDocument/2006/relationships/image" Target="../media/image8.svg" /><Relationship Id="rId1" Type="http://schemas.openxmlformats.org/officeDocument/2006/relationships/image" Target="../media/image7.png" /><Relationship Id="rId4" Type="http://schemas.openxmlformats.org/officeDocument/2006/relationships/image" Target="../media/image10.svg" 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1DBD80-9125-47D1-8724-951553E8942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1BA55EC-0A7D-4243-B61F-FA21AE4A3479}">
      <dgm:prSet/>
      <dgm:spPr/>
      <dgm:t>
        <a:bodyPr/>
        <a:lstStyle/>
        <a:p>
          <a:r>
            <a:rPr lang="ru-RU"/>
            <a:t>А.Энхтуул родилась в провинции Говь-Алтай Монголии.</a:t>
          </a:r>
          <a:endParaRPr lang="en-US"/>
        </a:p>
      </dgm:t>
    </dgm:pt>
    <dgm:pt modelId="{9EAA7F01-FE10-4F9A-93D7-F14F24BB5FF4}" type="parTrans" cxnId="{E24B885F-878A-4F0E-8403-9C9F9F808AF1}">
      <dgm:prSet/>
      <dgm:spPr/>
      <dgm:t>
        <a:bodyPr/>
        <a:lstStyle/>
        <a:p>
          <a:endParaRPr lang="en-US"/>
        </a:p>
      </dgm:t>
    </dgm:pt>
    <dgm:pt modelId="{E710CE59-B4F0-4811-9BB9-8BD09B0A4BB1}" type="sibTrans" cxnId="{E24B885F-878A-4F0E-8403-9C9F9F808AF1}">
      <dgm:prSet/>
      <dgm:spPr/>
      <dgm:t>
        <a:bodyPr/>
        <a:lstStyle/>
        <a:p>
          <a:endParaRPr lang="en-US"/>
        </a:p>
      </dgm:t>
    </dgm:pt>
    <dgm:pt modelId="{6ACDF2EF-A721-4C45-949C-E838402CFFC5}">
      <dgm:prSet/>
      <dgm:spPr/>
      <dgm:t>
        <a:bodyPr/>
        <a:lstStyle/>
        <a:p>
          <a:r>
            <a:rPr lang="ru-RU"/>
            <a:t>А.Энхтуул живу в столице Улан-баторе Монголии.</a:t>
          </a:r>
          <a:endParaRPr lang="en-US"/>
        </a:p>
      </dgm:t>
    </dgm:pt>
    <dgm:pt modelId="{7E2CF134-906F-4828-BA82-52DF9B2B8CB8}" type="parTrans" cxnId="{B096BFE2-5511-4491-B39B-A65658EF1980}">
      <dgm:prSet/>
      <dgm:spPr/>
      <dgm:t>
        <a:bodyPr/>
        <a:lstStyle/>
        <a:p>
          <a:endParaRPr lang="en-US"/>
        </a:p>
      </dgm:t>
    </dgm:pt>
    <dgm:pt modelId="{AA4C78B3-00C3-4434-8E09-F9CC8E09608B}" type="sibTrans" cxnId="{B096BFE2-5511-4491-B39B-A65658EF1980}">
      <dgm:prSet/>
      <dgm:spPr/>
      <dgm:t>
        <a:bodyPr/>
        <a:lstStyle/>
        <a:p>
          <a:endParaRPr lang="en-US"/>
        </a:p>
      </dgm:t>
    </dgm:pt>
    <dgm:pt modelId="{F6D2F24D-838B-E04A-BDA1-1104E85E16B9}" type="pres">
      <dgm:prSet presAssocID="{FC1DBD80-9125-47D1-8724-951553E89421}" presName="linear" presStyleCnt="0">
        <dgm:presLayoutVars>
          <dgm:animLvl val="lvl"/>
          <dgm:resizeHandles val="exact"/>
        </dgm:presLayoutVars>
      </dgm:prSet>
      <dgm:spPr/>
    </dgm:pt>
    <dgm:pt modelId="{48083285-9BD0-DE40-811C-4EFBFA0420E9}" type="pres">
      <dgm:prSet presAssocID="{A1BA55EC-0A7D-4243-B61F-FA21AE4A347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C45D28E8-5465-D944-A0BE-13E83215234A}" type="pres">
      <dgm:prSet presAssocID="{E710CE59-B4F0-4811-9BB9-8BD09B0A4BB1}" presName="spacer" presStyleCnt="0"/>
      <dgm:spPr/>
    </dgm:pt>
    <dgm:pt modelId="{F1ADF0C0-7269-0046-925C-BF22DFA0179B}" type="pres">
      <dgm:prSet presAssocID="{6ACDF2EF-A721-4C45-949C-E838402CFFC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24B885F-878A-4F0E-8403-9C9F9F808AF1}" srcId="{FC1DBD80-9125-47D1-8724-951553E89421}" destId="{A1BA55EC-0A7D-4243-B61F-FA21AE4A3479}" srcOrd="0" destOrd="0" parTransId="{9EAA7F01-FE10-4F9A-93D7-F14F24BB5FF4}" sibTransId="{E710CE59-B4F0-4811-9BB9-8BD09B0A4BB1}"/>
    <dgm:cxn modelId="{7CBA2771-CB4D-7148-A0A7-3D86FBD50831}" type="presOf" srcId="{A1BA55EC-0A7D-4243-B61F-FA21AE4A3479}" destId="{48083285-9BD0-DE40-811C-4EFBFA0420E9}" srcOrd="0" destOrd="0" presId="urn:microsoft.com/office/officeart/2005/8/layout/vList2"/>
    <dgm:cxn modelId="{97FE1287-82A8-6848-9C8E-12A3C73B75CD}" type="presOf" srcId="{FC1DBD80-9125-47D1-8724-951553E89421}" destId="{F6D2F24D-838B-E04A-BDA1-1104E85E16B9}" srcOrd="0" destOrd="0" presId="urn:microsoft.com/office/officeart/2005/8/layout/vList2"/>
    <dgm:cxn modelId="{04DB95C0-2E82-C140-A241-D9BB3A6F9608}" type="presOf" srcId="{6ACDF2EF-A721-4C45-949C-E838402CFFC5}" destId="{F1ADF0C0-7269-0046-925C-BF22DFA0179B}" srcOrd="0" destOrd="0" presId="urn:microsoft.com/office/officeart/2005/8/layout/vList2"/>
    <dgm:cxn modelId="{B096BFE2-5511-4491-B39B-A65658EF1980}" srcId="{FC1DBD80-9125-47D1-8724-951553E89421}" destId="{6ACDF2EF-A721-4C45-949C-E838402CFFC5}" srcOrd="1" destOrd="0" parTransId="{7E2CF134-906F-4828-BA82-52DF9B2B8CB8}" sibTransId="{AA4C78B3-00C3-4434-8E09-F9CC8E09608B}"/>
    <dgm:cxn modelId="{F9053AB6-4946-CD4E-BFD7-63DAA3485350}" type="presParOf" srcId="{F6D2F24D-838B-E04A-BDA1-1104E85E16B9}" destId="{48083285-9BD0-DE40-811C-4EFBFA0420E9}" srcOrd="0" destOrd="0" presId="urn:microsoft.com/office/officeart/2005/8/layout/vList2"/>
    <dgm:cxn modelId="{DF5062B0-8623-E242-B99C-6FB4F4C11CFE}" type="presParOf" srcId="{F6D2F24D-838B-E04A-BDA1-1104E85E16B9}" destId="{C45D28E8-5465-D944-A0BE-13E83215234A}" srcOrd="1" destOrd="0" presId="urn:microsoft.com/office/officeart/2005/8/layout/vList2"/>
    <dgm:cxn modelId="{5AF5C922-6B6E-A54C-A7D9-8F1B69BA94E9}" type="presParOf" srcId="{F6D2F24D-838B-E04A-BDA1-1104E85E16B9}" destId="{F1ADF0C0-7269-0046-925C-BF22DFA0179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4729EF9-5D3C-44EE-8BF2-178194FEDA0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DB3717CE-B3ED-4E27-BFD9-CCCDF0EA8B28}">
      <dgm:prSet/>
      <dgm:spPr/>
      <dgm:t>
        <a:bodyPr/>
        <a:lstStyle/>
        <a:p>
          <a:r>
            <a:rPr lang="ru-RU"/>
            <a:t>В 2025-2027 г.: Обучение в магистратуре по специальности «Журналистика» в Санкт-Петербургском государственном университете промышленных технологий и дизайна, Россия.</a:t>
          </a:r>
          <a:endParaRPr lang="en-US"/>
        </a:p>
      </dgm:t>
    </dgm:pt>
    <dgm:pt modelId="{1A965B7A-5A89-4B53-86A8-B57C55BF6255}" type="parTrans" cxnId="{005CC4F2-1A24-4D92-BCC6-041DDEC7159A}">
      <dgm:prSet/>
      <dgm:spPr/>
      <dgm:t>
        <a:bodyPr/>
        <a:lstStyle/>
        <a:p>
          <a:endParaRPr lang="en-US"/>
        </a:p>
      </dgm:t>
    </dgm:pt>
    <dgm:pt modelId="{1CF7BDF4-0293-4BB0-89F6-4FF1C9E6327E}" type="sibTrans" cxnId="{005CC4F2-1A24-4D92-BCC6-041DDEC7159A}">
      <dgm:prSet/>
      <dgm:spPr/>
      <dgm:t>
        <a:bodyPr/>
        <a:lstStyle/>
        <a:p>
          <a:endParaRPr lang="en-US"/>
        </a:p>
      </dgm:t>
    </dgm:pt>
    <dgm:pt modelId="{0008D8C9-4A46-4572-A828-EA7553F5EBC3}">
      <dgm:prSet/>
      <dgm:spPr/>
      <dgm:t>
        <a:bodyPr/>
        <a:lstStyle/>
        <a:p>
          <a:r>
            <a:rPr lang="ru-RU"/>
            <a:t>В 2002-2006 г: получила степень бакалавра международной журналистики, Санкт-Петербургский государственный университет, Россия.</a:t>
          </a:r>
          <a:endParaRPr lang="en-US"/>
        </a:p>
      </dgm:t>
    </dgm:pt>
    <dgm:pt modelId="{9129D5D7-9520-41CE-AF49-2312BBB24481}" type="parTrans" cxnId="{375D6697-FEAB-4AC2-8355-23CD279AD220}">
      <dgm:prSet/>
      <dgm:spPr/>
      <dgm:t>
        <a:bodyPr/>
        <a:lstStyle/>
        <a:p>
          <a:endParaRPr lang="en-US"/>
        </a:p>
      </dgm:t>
    </dgm:pt>
    <dgm:pt modelId="{23A1CE58-506D-4D69-9184-210B425F79C8}" type="sibTrans" cxnId="{375D6697-FEAB-4AC2-8355-23CD279AD220}">
      <dgm:prSet/>
      <dgm:spPr/>
      <dgm:t>
        <a:bodyPr/>
        <a:lstStyle/>
        <a:p>
          <a:endParaRPr lang="en-US"/>
        </a:p>
      </dgm:t>
    </dgm:pt>
    <dgm:pt modelId="{FDD947E5-E758-45C0-A6F7-792288191E7D}">
      <dgm:prSet/>
      <dgm:spPr/>
      <dgm:t>
        <a:bodyPr/>
        <a:lstStyle/>
        <a:p>
          <a:r>
            <a:rPr lang="ru-RU"/>
            <a:t>В 2000-2001 г.: Подготовительный факультет Иркутском государственном техническом университете, Россия.</a:t>
          </a:r>
          <a:endParaRPr lang="en-US"/>
        </a:p>
      </dgm:t>
    </dgm:pt>
    <dgm:pt modelId="{FFFA1DD3-23FD-466E-A432-34FBE19C4CEC}" type="parTrans" cxnId="{7110BFEC-FA0A-4264-9F41-5913C088867C}">
      <dgm:prSet/>
      <dgm:spPr/>
      <dgm:t>
        <a:bodyPr/>
        <a:lstStyle/>
        <a:p>
          <a:endParaRPr lang="en-US"/>
        </a:p>
      </dgm:t>
    </dgm:pt>
    <dgm:pt modelId="{60B0DF40-AF8C-43CC-BA49-9FB44FBA029A}" type="sibTrans" cxnId="{7110BFEC-FA0A-4264-9F41-5913C088867C}">
      <dgm:prSet/>
      <dgm:spPr/>
      <dgm:t>
        <a:bodyPr/>
        <a:lstStyle/>
        <a:p>
          <a:endParaRPr lang="en-US"/>
        </a:p>
      </dgm:t>
    </dgm:pt>
    <dgm:pt modelId="{3BD5303B-C432-2A4D-9D62-FB4F828D0E93}" type="pres">
      <dgm:prSet presAssocID="{24729EF9-5D3C-44EE-8BF2-178194FEDA05}" presName="linear" presStyleCnt="0">
        <dgm:presLayoutVars>
          <dgm:animLvl val="lvl"/>
          <dgm:resizeHandles val="exact"/>
        </dgm:presLayoutVars>
      </dgm:prSet>
      <dgm:spPr/>
    </dgm:pt>
    <dgm:pt modelId="{28BAA4B4-D691-184F-ADEE-D5EC47E0B4F5}" type="pres">
      <dgm:prSet presAssocID="{DB3717CE-B3ED-4E27-BFD9-CCCDF0EA8B2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56E3DFB3-17E7-B742-BF15-7A6987C74F97}" type="pres">
      <dgm:prSet presAssocID="{1CF7BDF4-0293-4BB0-89F6-4FF1C9E6327E}" presName="spacer" presStyleCnt="0"/>
      <dgm:spPr/>
    </dgm:pt>
    <dgm:pt modelId="{8EB2CF3F-B601-BA41-9714-E508F4899B7E}" type="pres">
      <dgm:prSet presAssocID="{0008D8C9-4A46-4572-A828-EA7553F5EBC3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33F9319-1A65-BA40-8BE3-36D47CAB640E}" type="pres">
      <dgm:prSet presAssocID="{23A1CE58-506D-4D69-9184-210B425F79C8}" presName="spacer" presStyleCnt="0"/>
      <dgm:spPr/>
    </dgm:pt>
    <dgm:pt modelId="{7A7D576D-96AB-AF48-AE91-B8D4633C191C}" type="pres">
      <dgm:prSet presAssocID="{FDD947E5-E758-45C0-A6F7-792288191E7D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F44C3501-637A-CF49-A03E-ED85DD351739}" type="presOf" srcId="{24729EF9-5D3C-44EE-8BF2-178194FEDA05}" destId="{3BD5303B-C432-2A4D-9D62-FB4F828D0E93}" srcOrd="0" destOrd="0" presId="urn:microsoft.com/office/officeart/2005/8/layout/vList2"/>
    <dgm:cxn modelId="{375D6697-FEAB-4AC2-8355-23CD279AD220}" srcId="{24729EF9-5D3C-44EE-8BF2-178194FEDA05}" destId="{0008D8C9-4A46-4572-A828-EA7553F5EBC3}" srcOrd="1" destOrd="0" parTransId="{9129D5D7-9520-41CE-AF49-2312BBB24481}" sibTransId="{23A1CE58-506D-4D69-9184-210B425F79C8}"/>
    <dgm:cxn modelId="{BE742AA6-7080-2842-A2C1-B8FA7A43E501}" type="presOf" srcId="{FDD947E5-E758-45C0-A6F7-792288191E7D}" destId="{7A7D576D-96AB-AF48-AE91-B8D4633C191C}" srcOrd="0" destOrd="0" presId="urn:microsoft.com/office/officeart/2005/8/layout/vList2"/>
    <dgm:cxn modelId="{2A6997BF-1F3F-1E40-8D31-AB9BA6268C78}" type="presOf" srcId="{0008D8C9-4A46-4572-A828-EA7553F5EBC3}" destId="{8EB2CF3F-B601-BA41-9714-E508F4899B7E}" srcOrd="0" destOrd="0" presId="urn:microsoft.com/office/officeart/2005/8/layout/vList2"/>
    <dgm:cxn modelId="{7110BFEC-FA0A-4264-9F41-5913C088867C}" srcId="{24729EF9-5D3C-44EE-8BF2-178194FEDA05}" destId="{FDD947E5-E758-45C0-A6F7-792288191E7D}" srcOrd="2" destOrd="0" parTransId="{FFFA1DD3-23FD-466E-A432-34FBE19C4CEC}" sibTransId="{60B0DF40-AF8C-43CC-BA49-9FB44FBA029A}"/>
    <dgm:cxn modelId="{005CC4F2-1A24-4D92-BCC6-041DDEC7159A}" srcId="{24729EF9-5D3C-44EE-8BF2-178194FEDA05}" destId="{DB3717CE-B3ED-4E27-BFD9-CCCDF0EA8B28}" srcOrd="0" destOrd="0" parTransId="{1A965B7A-5A89-4B53-86A8-B57C55BF6255}" sibTransId="{1CF7BDF4-0293-4BB0-89F6-4FF1C9E6327E}"/>
    <dgm:cxn modelId="{24B086F8-4606-B14D-B30B-583D1E08BC99}" type="presOf" srcId="{DB3717CE-B3ED-4E27-BFD9-CCCDF0EA8B28}" destId="{28BAA4B4-D691-184F-ADEE-D5EC47E0B4F5}" srcOrd="0" destOrd="0" presId="urn:microsoft.com/office/officeart/2005/8/layout/vList2"/>
    <dgm:cxn modelId="{D2FD6CFD-F6F1-2A49-AA3C-C403EF3980E9}" type="presParOf" srcId="{3BD5303B-C432-2A4D-9D62-FB4F828D0E93}" destId="{28BAA4B4-D691-184F-ADEE-D5EC47E0B4F5}" srcOrd="0" destOrd="0" presId="urn:microsoft.com/office/officeart/2005/8/layout/vList2"/>
    <dgm:cxn modelId="{9E6A88D2-DA03-164F-8AB4-212AB69B286B}" type="presParOf" srcId="{3BD5303B-C432-2A4D-9D62-FB4F828D0E93}" destId="{56E3DFB3-17E7-B742-BF15-7A6987C74F97}" srcOrd="1" destOrd="0" presId="urn:microsoft.com/office/officeart/2005/8/layout/vList2"/>
    <dgm:cxn modelId="{0196791B-938C-5649-B9B3-6AA8FF66E2A2}" type="presParOf" srcId="{3BD5303B-C432-2A4D-9D62-FB4F828D0E93}" destId="{8EB2CF3F-B601-BA41-9714-E508F4899B7E}" srcOrd="2" destOrd="0" presId="urn:microsoft.com/office/officeart/2005/8/layout/vList2"/>
    <dgm:cxn modelId="{A446806D-EB0A-5E43-A9BE-C83CC0BD0D3D}" type="presParOf" srcId="{3BD5303B-C432-2A4D-9D62-FB4F828D0E93}" destId="{533F9319-1A65-BA40-8BE3-36D47CAB640E}" srcOrd="3" destOrd="0" presId="urn:microsoft.com/office/officeart/2005/8/layout/vList2"/>
    <dgm:cxn modelId="{D40825AA-FB94-C547-8DDB-A777768A26EC}" type="presParOf" srcId="{3BD5303B-C432-2A4D-9D62-FB4F828D0E93}" destId="{7A7D576D-96AB-AF48-AE91-B8D4633C191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3D4E49-86B2-430D-A7CA-B5B10BBBF13F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A52E8B7-F853-4DE7-86CB-68F5DD763B16}">
      <dgm:prSet/>
      <dgm:spPr/>
      <dgm:t>
        <a:bodyPr/>
        <a:lstStyle/>
        <a:p>
          <a:r>
            <a:rPr lang="ru-RU"/>
            <a:t>Когда поступила в Санкт-Петербургский государственный университет, тогда сдавала экзамен на знание русского языка 1-го уровня ТРКИ-1.</a:t>
          </a:r>
          <a:endParaRPr lang="en-US"/>
        </a:p>
      </dgm:t>
    </dgm:pt>
    <dgm:pt modelId="{55678135-0C2D-4970-B75C-38C6C96150B3}" type="parTrans" cxnId="{9CBB463B-5C43-4147-8DDC-B21CC1DDC276}">
      <dgm:prSet/>
      <dgm:spPr/>
      <dgm:t>
        <a:bodyPr/>
        <a:lstStyle/>
        <a:p>
          <a:endParaRPr lang="en-US"/>
        </a:p>
      </dgm:t>
    </dgm:pt>
    <dgm:pt modelId="{C0DA90B5-3361-4764-ADEE-315995F98F6B}" type="sibTrans" cxnId="{9CBB463B-5C43-4147-8DDC-B21CC1DDC276}">
      <dgm:prSet/>
      <dgm:spPr/>
      <dgm:t>
        <a:bodyPr/>
        <a:lstStyle/>
        <a:p>
          <a:endParaRPr lang="en-US"/>
        </a:p>
      </dgm:t>
    </dgm:pt>
    <dgm:pt modelId="{D64C561F-DB7E-4BF7-99EA-1DBC1AFF720C}">
      <dgm:prSet/>
      <dgm:spPr/>
      <dgm:t>
        <a:bodyPr/>
        <a:lstStyle/>
        <a:p>
          <a:r>
            <a:rPr lang="ru-RU"/>
            <a:t>Когда закончила Санкт-Петербургский государственный университет, тогда сдавала экзамен на знание русского языка на 2-й уровень ТРКИ-2. </a:t>
          </a:r>
          <a:endParaRPr lang="en-US"/>
        </a:p>
      </dgm:t>
    </dgm:pt>
    <dgm:pt modelId="{AB806D41-2B72-416E-A982-BC4804B0D61D}" type="parTrans" cxnId="{1B19F519-FF47-45C5-9F87-DD510A522FA4}">
      <dgm:prSet/>
      <dgm:spPr/>
      <dgm:t>
        <a:bodyPr/>
        <a:lstStyle/>
        <a:p>
          <a:endParaRPr lang="en-US"/>
        </a:p>
      </dgm:t>
    </dgm:pt>
    <dgm:pt modelId="{E39EBD1D-B675-4A63-8B94-42FF2DEAF702}" type="sibTrans" cxnId="{1B19F519-FF47-45C5-9F87-DD510A522FA4}">
      <dgm:prSet/>
      <dgm:spPr/>
      <dgm:t>
        <a:bodyPr/>
        <a:lstStyle/>
        <a:p>
          <a:endParaRPr lang="en-US"/>
        </a:p>
      </dgm:t>
    </dgm:pt>
    <dgm:pt modelId="{EAC2777D-1B3F-E34F-8469-00723DD0CC83}" type="pres">
      <dgm:prSet presAssocID="{3E3D4E49-86B2-430D-A7CA-B5B10BBBF13F}" presName="linear" presStyleCnt="0">
        <dgm:presLayoutVars>
          <dgm:animLvl val="lvl"/>
          <dgm:resizeHandles val="exact"/>
        </dgm:presLayoutVars>
      </dgm:prSet>
      <dgm:spPr/>
    </dgm:pt>
    <dgm:pt modelId="{813D56E7-A47E-C641-B873-1F290E462E98}" type="pres">
      <dgm:prSet presAssocID="{1A52E8B7-F853-4DE7-86CB-68F5DD763B16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338583E5-C1B1-004D-9E52-7453E4863C61}" type="pres">
      <dgm:prSet presAssocID="{C0DA90B5-3361-4764-ADEE-315995F98F6B}" presName="spacer" presStyleCnt="0"/>
      <dgm:spPr/>
    </dgm:pt>
    <dgm:pt modelId="{851B53C6-9F56-D342-A799-7D323DD3B25B}" type="pres">
      <dgm:prSet presAssocID="{D64C561F-DB7E-4BF7-99EA-1DBC1AFF720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1B19F519-FF47-45C5-9F87-DD510A522FA4}" srcId="{3E3D4E49-86B2-430D-A7CA-B5B10BBBF13F}" destId="{D64C561F-DB7E-4BF7-99EA-1DBC1AFF720C}" srcOrd="1" destOrd="0" parTransId="{AB806D41-2B72-416E-A982-BC4804B0D61D}" sibTransId="{E39EBD1D-B675-4A63-8B94-42FF2DEAF702}"/>
    <dgm:cxn modelId="{9CBB463B-5C43-4147-8DDC-B21CC1DDC276}" srcId="{3E3D4E49-86B2-430D-A7CA-B5B10BBBF13F}" destId="{1A52E8B7-F853-4DE7-86CB-68F5DD763B16}" srcOrd="0" destOrd="0" parTransId="{55678135-0C2D-4970-B75C-38C6C96150B3}" sibTransId="{C0DA90B5-3361-4764-ADEE-315995F98F6B}"/>
    <dgm:cxn modelId="{4605D076-B712-1F43-A47B-853D2D59D891}" type="presOf" srcId="{3E3D4E49-86B2-430D-A7CA-B5B10BBBF13F}" destId="{EAC2777D-1B3F-E34F-8469-00723DD0CC83}" srcOrd="0" destOrd="0" presId="urn:microsoft.com/office/officeart/2005/8/layout/vList2"/>
    <dgm:cxn modelId="{B00C9280-13F6-C24A-A0AD-FB4D991C06DB}" type="presOf" srcId="{1A52E8B7-F853-4DE7-86CB-68F5DD763B16}" destId="{813D56E7-A47E-C641-B873-1F290E462E98}" srcOrd="0" destOrd="0" presId="urn:microsoft.com/office/officeart/2005/8/layout/vList2"/>
    <dgm:cxn modelId="{3837AA8C-5089-6E4C-9307-1053A1DFBF80}" type="presOf" srcId="{D64C561F-DB7E-4BF7-99EA-1DBC1AFF720C}" destId="{851B53C6-9F56-D342-A799-7D323DD3B25B}" srcOrd="0" destOrd="0" presId="urn:microsoft.com/office/officeart/2005/8/layout/vList2"/>
    <dgm:cxn modelId="{D06D980E-9B41-6E46-8870-50BBB80460E3}" type="presParOf" srcId="{EAC2777D-1B3F-E34F-8469-00723DD0CC83}" destId="{813D56E7-A47E-C641-B873-1F290E462E98}" srcOrd="0" destOrd="0" presId="urn:microsoft.com/office/officeart/2005/8/layout/vList2"/>
    <dgm:cxn modelId="{EE333027-9A7C-1B4B-A496-9D885BF74D9D}" type="presParOf" srcId="{EAC2777D-1B3F-E34F-8469-00723DD0CC83}" destId="{338583E5-C1B1-004D-9E52-7453E4863C61}" srcOrd="1" destOrd="0" presId="urn:microsoft.com/office/officeart/2005/8/layout/vList2"/>
    <dgm:cxn modelId="{04C80C29-01EC-3340-8F6F-502AF4870D54}" type="presParOf" srcId="{EAC2777D-1B3F-E34F-8469-00723DD0CC83}" destId="{851B53C6-9F56-D342-A799-7D323DD3B25B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04BB0C-41FB-418D-BD07-646B6803F5BD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2CC44DB-8321-4593-8FC7-F743C09F8103}">
      <dgm:prSet/>
      <dgm:spPr/>
      <dgm:t>
        <a:bodyPr/>
        <a:lstStyle/>
        <a:p>
          <a:r>
            <a:rPr lang="ru-RU"/>
            <a:t>Почетный секретарь Банка Монголии.</a:t>
          </a:r>
          <a:endParaRPr lang="en-US"/>
        </a:p>
      </dgm:t>
    </dgm:pt>
    <dgm:pt modelId="{726FE721-2CAF-4DD1-B14D-EBC5A8CF6E67}" type="parTrans" cxnId="{47C8C21E-F8BA-466F-8456-99BDD641B951}">
      <dgm:prSet/>
      <dgm:spPr/>
      <dgm:t>
        <a:bodyPr/>
        <a:lstStyle/>
        <a:p>
          <a:endParaRPr lang="en-US"/>
        </a:p>
      </dgm:t>
    </dgm:pt>
    <dgm:pt modelId="{D2172A79-57DE-462C-A34F-74A1368A4BCE}" type="sibTrans" cxnId="{47C8C21E-F8BA-466F-8456-99BDD641B951}">
      <dgm:prSet/>
      <dgm:spPr/>
      <dgm:t>
        <a:bodyPr/>
        <a:lstStyle/>
        <a:p>
          <a:endParaRPr lang="en-US"/>
        </a:p>
      </dgm:t>
    </dgm:pt>
    <dgm:pt modelId="{89B60F06-ED6B-4802-BAB2-BD15EDEFF0AD}">
      <dgm:prSet/>
      <dgm:spPr/>
      <dgm:t>
        <a:bodyPr/>
        <a:lstStyle/>
        <a:p>
          <a:r>
            <a:rPr lang="ru-RU"/>
            <a:t>Почетный секретарь Министерства экономического развития.</a:t>
          </a:r>
          <a:endParaRPr lang="en-US"/>
        </a:p>
      </dgm:t>
    </dgm:pt>
    <dgm:pt modelId="{AA92C90C-C7E2-4122-9ADF-A0A5BC60C342}" type="parTrans" cxnId="{7D3F8F81-292A-4E8F-8DC6-4DD03432F3F0}">
      <dgm:prSet/>
      <dgm:spPr/>
      <dgm:t>
        <a:bodyPr/>
        <a:lstStyle/>
        <a:p>
          <a:endParaRPr lang="en-US"/>
        </a:p>
      </dgm:t>
    </dgm:pt>
    <dgm:pt modelId="{AB24B6E8-2D72-40B5-9006-757E57A88CB6}" type="sibTrans" cxnId="{7D3F8F81-292A-4E8F-8DC6-4DD03432F3F0}">
      <dgm:prSet/>
      <dgm:spPr/>
      <dgm:t>
        <a:bodyPr/>
        <a:lstStyle/>
        <a:p>
          <a:endParaRPr lang="en-US"/>
        </a:p>
      </dgm:t>
    </dgm:pt>
    <dgm:pt modelId="{3D707600-3E23-4B32-8159-97F27512B5DE}">
      <dgm:prSet/>
      <dgm:spPr/>
      <dgm:t>
        <a:bodyPr/>
        <a:lstStyle/>
        <a:p>
          <a:r>
            <a:rPr lang="ru-RU"/>
            <a:t>Медаль Министерства финансов, присуждаемая к 100-летию со дня основания.</a:t>
          </a:r>
          <a:endParaRPr lang="en-US"/>
        </a:p>
      </dgm:t>
    </dgm:pt>
    <dgm:pt modelId="{63C47D7D-C7BF-4E3E-BED3-D52316B1B9BB}" type="parTrans" cxnId="{9D6C91A9-E2C8-4B3F-B8B9-A46A9C30DD09}">
      <dgm:prSet/>
      <dgm:spPr/>
      <dgm:t>
        <a:bodyPr/>
        <a:lstStyle/>
        <a:p>
          <a:endParaRPr lang="en-US"/>
        </a:p>
      </dgm:t>
    </dgm:pt>
    <dgm:pt modelId="{10DA2CB3-CAB7-4003-838F-70CEC0939047}" type="sibTrans" cxnId="{9D6C91A9-E2C8-4B3F-B8B9-A46A9C30DD09}">
      <dgm:prSet/>
      <dgm:spPr/>
      <dgm:t>
        <a:bodyPr/>
        <a:lstStyle/>
        <a:p>
          <a:endParaRPr lang="en-US"/>
        </a:p>
      </dgm:t>
    </dgm:pt>
    <dgm:pt modelId="{9F80917A-711B-4F6E-B80F-9259DACFC76C}">
      <dgm:prSet/>
      <dgm:spPr/>
      <dgm:t>
        <a:bodyPr/>
        <a:lstStyle/>
        <a:p>
          <a:r>
            <a:rPr lang="ru-RU"/>
            <a:t>Ган үзэгтэн -лучший журналист Объединенного союза журналистов</a:t>
          </a:r>
          <a:endParaRPr lang="en-US"/>
        </a:p>
      </dgm:t>
    </dgm:pt>
    <dgm:pt modelId="{6FE63ADE-BCBA-462B-A7B7-31620AB6385A}" type="parTrans" cxnId="{C6419EB7-A871-4415-8FD6-69549E3F1BEB}">
      <dgm:prSet/>
      <dgm:spPr/>
      <dgm:t>
        <a:bodyPr/>
        <a:lstStyle/>
        <a:p>
          <a:endParaRPr lang="en-US"/>
        </a:p>
      </dgm:t>
    </dgm:pt>
    <dgm:pt modelId="{FA56ED13-0026-407E-916F-8492497C1368}" type="sibTrans" cxnId="{C6419EB7-A871-4415-8FD6-69549E3F1BEB}">
      <dgm:prSet/>
      <dgm:spPr/>
      <dgm:t>
        <a:bodyPr/>
        <a:lstStyle/>
        <a:p>
          <a:endParaRPr lang="en-US"/>
        </a:p>
      </dgm:t>
    </dgm:pt>
    <dgm:pt modelId="{E56F09FF-1AD8-4B5E-9FF6-B954D9B1D625}">
      <dgm:prSet/>
      <dgm:spPr/>
      <dgm:t>
        <a:bodyPr/>
        <a:lstStyle/>
        <a:p>
          <a:r>
            <a:rPr lang="ru-RU"/>
            <a:t>Лучший экономический журналист по версии Института прессы</a:t>
          </a:r>
          <a:endParaRPr lang="en-US"/>
        </a:p>
      </dgm:t>
    </dgm:pt>
    <dgm:pt modelId="{E856DD82-A6D4-4523-AA09-7EC7EBB64BE0}" type="parTrans" cxnId="{17E84457-A200-4CE4-BFA2-CBF272AA0CD5}">
      <dgm:prSet/>
      <dgm:spPr/>
      <dgm:t>
        <a:bodyPr/>
        <a:lstStyle/>
        <a:p>
          <a:endParaRPr lang="en-US"/>
        </a:p>
      </dgm:t>
    </dgm:pt>
    <dgm:pt modelId="{E1B4BE97-F2B7-401C-AC0D-2620231190AC}" type="sibTrans" cxnId="{17E84457-A200-4CE4-BFA2-CBF272AA0CD5}">
      <dgm:prSet/>
      <dgm:spPr/>
      <dgm:t>
        <a:bodyPr/>
        <a:lstStyle/>
        <a:p>
          <a:endParaRPr lang="en-US"/>
        </a:p>
      </dgm:t>
    </dgm:pt>
    <dgm:pt modelId="{97375B98-F109-4E72-8DCF-4EE5C7B3903F}">
      <dgm:prSet/>
      <dgm:spPr/>
      <dgm:t>
        <a:bodyPr/>
        <a:lstStyle/>
        <a:p>
          <a:r>
            <a:rPr lang="ru-RU"/>
            <a:t>Золотая звезда Монгольского союза молодежи за социальную демократию</a:t>
          </a:r>
          <a:endParaRPr lang="en-US"/>
        </a:p>
      </dgm:t>
    </dgm:pt>
    <dgm:pt modelId="{971D36D3-9478-4277-9683-598F2B93C92D}" type="parTrans" cxnId="{D77B9A28-268A-4E32-8E37-C291DD103C5B}">
      <dgm:prSet/>
      <dgm:spPr/>
      <dgm:t>
        <a:bodyPr/>
        <a:lstStyle/>
        <a:p>
          <a:endParaRPr lang="en-US"/>
        </a:p>
      </dgm:t>
    </dgm:pt>
    <dgm:pt modelId="{0B3105D0-B398-4042-B231-C032CEA0DE75}" type="sibTrans" cxnId="{D77B9A28-268A-4E32-8E37-C291DD103C5B}">
      <dgm:prSet/>
      <dgm:spPr/>
      <dgm:t>
        <a:bodyPr/>
        <a:lstStyle/>
        <a:p>
          <a:endParaRPr lang="en-US"/>
        </a:p>
      </dgm:t>
    </dgm:pt>
    <dgm:pt modelId="{8085F6E1-008C-4A96-8E53-CCE8C26BC59F}">
      <dgm:prSet/>
      <dgm:spPr/>
      <dgm:t>
        <a:bodyPr/>
        <a:lstStyle/>
        <a:p>
          <a:r>
            <a:rPr lang="ru-RU"/>
            <a:t>Лидер молодежного союза</a:t>
          </a:r>
          <a:endParaRPr lang="en-US"/>
        </a:p>
      </dgm:t>
    </dgm:pt>
    <dgm:pt modelId="{02FB85A8-AD34-469C-A305-28799D6E6378}" type="parTrans" cxnId="{A568E05D-4389-4C12-A851-CD7F616F4FE6}">
      <dgm:prSet/>
      <dgm:spPr/>
      <dgm:t>
        <a:bodyPr/>
        <a:lstStyle/>
        <a:p>
          <a:endParaRPr lang="en-US"/>
        </a:p>
      </dgm:t>
    </dgm:pt>
    <dgm:pt modelId="{95C64CBF-207D-4348-B241-63D0D6B90160}" type="sibTrans" cxnId="{A568E05D-4389-4C12-A851-CD7F616F4FE6}">
      <dgm:prSet/>
      <dgm:spPr/>
      <dgm:t>
        <a:bodyPr/>
        <a:lstStyle/>
        <a:p>
          <a:endParaRPr lang="en-US"/>
        </a:p>
      </dgm:t>
    </dgm:pt>
    <dgm:pt modelId="{33FE3B45-2E82-E14F-A58C-A92F00004AF9}" type="pres">
      <dgm:prSet presAssocID="{6104BB0C-41FB-418D-BD07-646B6803F5BD}" presName="linear" presStyleCnt="0">
        <dgm:presLayoutVars>
          <dgm:animLvl val="lvl"/>
          <dgm:resizeHandles val="exact"/>
        </dgm:presLayoutVars>
      </dgm:prSet>
      <dgm:spPr/>
    </dgm:pt>
    <dgm:pt modelId="{5FCBB03A-CEE1-3440-A570-73E942866236}" type="pres">
      <dgm:prSet presAssocID="{62CC44DB-8321-4593-8FC7-F743C09F8103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4B4B4956-778B-6F45-9CAD-87A32A2D1430}" type="pres">
      <dgm:prSet presAssocID="{D2172A79-57DE-462C-A34F-74A1368A4BCE}" presName="spacer" presStyleCnt="0"/>
      <dgm:spPr/>
    </dgm:pt>
    <dgm:pt modelId="{603B654F-BCEC-6444-96B6-525D8C3EA54E}" type="pres">
      <dgm:prSet presAssocID="{89B60F06-ED6B-4802-BAB2-BD15EDEFF0A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BA34441C-6D6E-BD4B-96DC-9FE0CBE7DC6D}" type="pres">
      <dgm:prSet presAssocID="{AB24B6E8-2D72-40B5-9006-757E57A88CB6}" presName="spacer" presStyleCnt="0"/>
      <dgm:spPr/>
    </dgm:pt>
    <dgm:pt modelId="{DF96AB7D-55AE-104E-B25A-3AE86C978B57}" type="pres">
      <dgm:prSet presAssocID="{3D707600-3E23-4B32-8159-97F27512B5DE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22A5C778-8958-3F4C-9A27-B4F6FCFDFE61}" type="pres">
      <dgm:prSet presAssocID="{10DA2CB3-CAB7-4003-838F-70CEC0939047}" presName="spacer" presStyleCnt="0"/>
      <dgm:spPr/>
    </dgm:pt>
    <dgm:pt modelId="{E3DF989A-ADB6-D948-8239-9924014D6E5A}" type="pres">
      <dgm:prSet presAssocID="{9F80917A-711B-4F6E-B80F-9259DACFC76C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9701E153-8D8E-354F-A55F-349250502DEF}" type="pres">
      <dgm:prSet presAssocID="{FA56ED13-0026-407E-916F-8492497C1368}" presName="spacer" presStyleCnt="0"/>
      <dgm:spPr/>
    </dgm:pt>
    <dgm:pt modelId="{9651C8E3-83D2-AC4B-9DCE-E4CAC7C792C9}" type="pres">
      <dgm:prSet presAssocID="{E56F09FF-1AD8-4B5E-9FF6-B954D9B1D625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52E3C939-A855-C447-98F6-DE194C3E57E2}" type="pres">
      <dgm:prSet presAssocID="{E1B4BE97-F2B7-401C-AC0D-2620231190AC}" presName="spacer" presStyleCnt="0"/>
      <dgm:spPr/>
    </dgm:pt>
    <dgm:pt modelId="{25034BB1-D8D4-AF44-8A50-D50861A485F7}" type="pres">
      <dgm:prSet presAssocID="{97375B98-F109-4E72-8DCF-4EE5C7B3903F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8F2A6B61-7A20-B445-BD5F-9B78A3E118D3}" type="pres">
      <dgm:prSet presAssocID="{0B3105D0-B398-4042-B231-C032CEA0DE75}" presName="spacer" presStyleCnt="0"/>
      <dgm:spPr/>
    </dgm:pt>
    <dgm:pt modelId="{9A859AD1-3C28-FF4E-AC63-1DF2C311093A}" type="pres">
      <dgm:prSet presAssocID="{8085F6E1-008C-4A96-8E53-CCE8C26BC59F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807F4715-212D-8845-91E3-4A7749D2DA54}" type="presOf" srcId="{9F80917A-711B-4F6E-B80F-9259DACFC76C}" destId="{E3DF989A-ADB6-D948-8239-9924014D6E5A}" srcOrd="0" destOrd="0" presId="urn:microsoft.com/office/officeart/2005/8/layout/vList2"/>
    <dgm:cxn modelId="{1B083318-E1A3-1041-92EF-568944A723A2}" type="presOf" srcId="{89B60F06-ED6B-4802-BAB2-BD15EDEFF0AD}" destId="{603B654F-BCEC-6444-96B6-525D8C3EA54E}" srcOrd="0" destOrd="0" presId="urn:microsoft.com/office/officeart/2005/8/layout/vList2"/>
    <dgm:cxn modelId="{47C8C21E-F8BA-466F-8456-99BDD641B951}" srcId="{6104BB0C-41FB-418D-BD07-646B6803F5BD}" destId="{62CC44DB-8321-4593-8FC7-F743C09F8103}" srcOrd="0" destOrd="0" parTransId="{726FE721-2CAF-4DD1-B14D-EBC5A8CF6E67}" sibTransId="{D2172A79-57DE-462C-A34F-74A1368A4BCE}"/>
    <dgm:cxn modelId="{D77B9A28-268A-4E32-8E37-C291DD103C5B}" srcId="{6104BB0C-41FB-418D-BD07-646B6803F5BD}" destId="{97375B98-F109-4E72-8DCF-4EE5C7B3903F}" srcOrd="5" destOrd="0" parTransId="{971D36D3-9478-4277-9683-598F2B93C92D}" sibTransId="{0B3105D0-B398-4042-B231-C032CEA0DE75}"/>
    <dgm:cxn modelId="{3807772B-015A-834D-95FF-4A4A214B9A6C}" type="presOf" srcId="{97375B98-F109-4E72-8DCF-4EE5C7B3903F}" destId="{25034BB1-D8D4-AF44-8A50-D50861A485F7}" srcOrd="0" destOrd="0" presId="urn:microsoft.com/office/officeart/2005/8/layout/vList2"/>
    <dgm:cxn modelId="{A568E05D-4389-4C12-A851-CD7F616F4FE6}" srcId="{6104BB0C-41FB-418D-BD07-646B6803F5BD}" destId="{8085F6E1-008C-4A96-8E53-CCE8C26BC59F}" srcOrd="6" destOrd="0" parTransId="{02FB85A8-AD34-469C-A305-28799D6E6378}" sibTransId="{95C64CBF-207D-4348-B241-63D0D6B90160}"/>
    <dgm:cxn modelId="{C9662A6A-9B9F-4542-99E7-1C5F6FEA5710}" type="presOf" srcId="{6104BB0C-41FB-418D-BD07-646B6803F5BD}" destId="{33FE3B45-2E82-E14F-A58C-A92F00004AF9}" srcOrd="0" destOrd="0" presId="urn:microsoft.com/office/officeart/2005/8/layout/vList2"/>
    <dgm:cxn modelId="{C062FA4E-B4CF-EC43-9B67-475E9BC66443}" type="presOf" srcId="{E56F09FF-1AD8-4B5E-9FF6-B954D9B1D625}" destId="{9651C8E3-83D2-AC4B-9DCE-E4CAC7C792C9}" srcOrd="0" destOrd="0" presId="urn:microsoft.com/office/officeart/2005/8/layout/vList2"/>
    <dgm:cxn modelId="{17E84457-A200-4CE4-BFA2-CBF272AA0CD5}" srcId="{6104BB0C-41FB-418D-BD07-646B6803F5BD}" destId="{E56F09FF-1AD8-4B5E-9FF6-B954D9B1D625}" srcOrd="4" destOrd="0" parTransId="{E856DD82-A6D4-4523-AA09-7EC7EBB64BE0}" sibTransId="{E1B4BE97-F2B7-401C-AC0D-2620231190AC}"/>
    <dgm:cxn modelId="{7D3F8F81-292A-4E8F-8DC6-4DD03432F3F0}" srcId="{6104BB0C-41FB-418D-BD07-646B6803F5BD}" destId="{89B60F06-ED6B-4802-BAB2-BD15EDEFF0AD}" srcOrd="1" destOrd="0" parTransId="{AA92C90C-C7E2-4122-9ADF-A0A5BC60C342}" sibTransId="{AB24B6E8-2D72-40B5-9006-757E57A88CB6}"/>
    <dgm:cxn modelId="{9D6C91A9-E2C8-4B3F-B8B9-A46A9C30DD09}" srcId="{6104BB0C-41FB-418D-BD07-646B6803F5BD}" destId="{3D707600-3E23-4B32-8159-97F27512B5DE}" srcOrd="2" destOrd="0" parTransId="{63C47D7D-C7BF-4E3E-BED3-D52316B1B9BB}" sibTransId="{10DA2CB3-CAB7-4003-838F-70CEC0939047}"/>
    <dgm:cxn modelId="{1182E4AE-6AA0-3549-9D09-4E88ECDE7131}" type="presOf" srcId="{8085F6E1-008C-4A96-8E53-CCE8C26BC59F}" destId="{9A859AD1-3C28-FF4E-AC63-1DF2C311093A}" srcOrd="0" destOrd="0" presId="urn:microsoft.com/office/officeart/2005/8/layout/vList2"/>
    <dgm:cxn modelId="{C6419EB7-A871-4415-8FD6-69549E3F1BEB}" srcId="{6104BB0C-41FB-418D-BD07-646B6803F5BD}" destId="{9F80917A-711B-4F6E-B80F-9259DACFC76C}" srcOrd="3" destOrd="0" parTransId="{6FE63ADE-BCBA-462B-A7B7-31620AB6385A}" sibTransId="{FA56ED13-0026-407E-916F-8492497C1368}"/>
    <dgm:cxn modelId="{17B9E5C7-A599-F44C-A30D-42A8ACB2DBAF}" type="presOf" srcId="{62CC44DB-8321-4593-8FC7-F743C09F8103}" destId="{5FCBB03A-CEE1-3440-A570-73E942866236}" srcOrd="0" destOrd="0" presId="urn:microsoft.com/office/officeart/2005/8/layout/vList2"/>
    <dgm:cxn modelId="{F86ED9C8-9645-B645-B7DB-9ED867D5CCB2}" type="presOf" srcId="{3D707600-3E23-4B32-8159-97F27512B5DE}" destId="{DF96AB7D-55AE-104E-B25A-3AE86C978B57}" srcOrd="0" destOrd="0" presId="urn:microsoft.com/office/officeart/2005/8/layout/vList2"/>
    <dgm:cxn modelId="{7E7AAB73-5E9C-D542-B9C6-CEFC7E8DF730}" type="presParOf" srcId="{33FE3B45-2E82-E14F-A58C-A92F00004AF9}" destId="{5FCBB03A-CEE1-3440-A570-73E942866236}" srcOrd="0" destOrd="0" presId="urn:microsoft.com/office/officeart/2005/8/layout/vList2"/>
    <dgm:cxn modelId="{4CDB25CB-A37F-E140-95F0-683E3C6972C6}" type="presParOf" srcId="{33FE3B45-2E82-E14F-A58C-A92F00004AF9}" destId="{4B4B4956-778B-6F45-9CAD-87A32A2D1430}" srcOrd="1" destOrd="0" presId="urn:microsoft.com/office/officeart/2005/8/layout/vList2"/>
    <dgm:cxn modelId="{FD92ABFB-70BF-E64F-B948-CD577928940C}" type="presParOf" srcId="{33FE3B45-2E82-E14F-A58C-A92F00004AF9}" destId="{603B654F-BCEC-6444-96B6-525D8C3EA54E}" srcOrd="2" destOrd="0" presId="urn:microsoft.com/office/officeart/2005/8/layout/vList2"/>
    <dgm:cxn modelId="{91181629-8B5B-F942-AF1B-81606BF5ACA5}" type="presParOf" srcId="{33FE3B45-2E82-E14F-A58C-A92F00004AF9}" destId="{BA34441C-6D6E-BD4B-96DC-9FE0CBE7DC6D}" srcOrd="3" destOrd="0" presId="urn:microsoft.com/office/officeart/2005/8/layout/vList2"/>
    <dgm:cxn modelId="{302A88CE-5461-5C4D-B211-36B70074D96B}" type="presParOf" srcId="{33FE3B45-2E82-E14F-A58C-A92F00004AF9}" destId="{DF96AB7D-55AE-104E-B25A-3AE86C978B57}" srcOrd="4" destOrd="0" presId="urn:microsoft.com/office/officeart/2005/8/layout/vList2"/>
    <dgm:cxn modelId="{338CF66E-0FDA-0B45-ACFA-9D61A58B87A7}" type="presParOf" srcId="{33FE3B45-2E82-E14F-A58C-A92F00004AF9}" destId="{22A5C778-8958-3F4C-9A27-B4F6FCFDFE61}" srcOrd="5" destOrd="0" presId="urn:microsoft.com/office/officeart/2005/8/layout/vList2"/>
    <dgm:cxn modelId="{2E08A8CD-E54F-5C44-BA16-8C38ABB220FB}" type="presParOf" srcId="{33FE3B45-2E82-E14F-A58C-A92F00004AF9}" destId="{E3DF989A-ADB6-D948-8239-9924014D6E5A}" srcOrd="6" destOrd="0" presId="urn:microsoft.com/office/officeart/2005/8/layout/vList2"/>
    <dgm:cxn modelId="{1B62683C-EAA5-474B-9275-57E6EDED3E42}" type="presParOf" srcId="{33FE3B45-2E82-E14F-A58C-A92F00004AF9}" destId="{9701E153-8D8E-354F-A55F-349250502DEF}" srcOrd="7" destOrd="0" presId="urn:microsoft.com/office/officeart/2005/8/layout/vList2"/>
    <dgm:cxn modelId="{452E27CE-0DDC-1F4F-A4A0-573C5BF77A50}" type="presParOf" srcId="{33FE3B45-2E82-E14F-A58C-A92F00004AF9}" destId="{9651C8E3-83D2-AC4B-9DCE-E4CAC7C792C9}" srcOrd="8" destOrd="0" presId="urn:microsoft.com/office/officeart/2005/8/layout/vList2"/>
    <dgm:cxn modelId="{FCC41A2E-9289-6A48-BFB0-26AA9A7E62E2}" type="presParOf" srcId="{33FE3B45-2E82-E14F-A58C-A92F00004AF9}" destId="{52E3C939-A855-C447-98F6-DE194C3E57E2}" srcOrd="9" destOrd="0" presId="urn:microsoft.com/office/officeart/2005/8/layout/vList2"/>
    <dgm:cxn modelId="{ECD8FEEE-B401-2346-B421-204DFB675C4A}" type="presParOf" srcId="{33FE3B45-2E82-E14F-A58C-A92F00004AF9}" destId="{25034BB1-D8D4-AF44-8A50-D50861A485F7}" srcOrd="10" destOrd="0" presId="urn:microsoft.com/office/officeart/2005/8/layout/vList2"/>
    <dgm:cxn modelId="{BBC727DC-7789-DF48-AFDC-8A50AE16756B}" type="presParOf" srcId="{33FE3B45-2E82-E14F-A58C-A92F00004AF9}" destId="{8F2A6B61-7A20-B445-BD5F-9B78A3E118D3}" srcOrd="11" destOrd="0" presId="urn:microsoft.com/office/officeart/2005/8/layout/vList2"/>
    <dgm:cxn modelId="{44B164AA-6ED3-084D-B050-1576BAC4C6BD}" type="presParOf" srcId="{33FE3B45-2E82-E14F-A58C-A92F00004AF9}" destId="{9A859AD1-3C28-FF4E-AC63-1DF2C311093A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39AF4F-B258-4BFA-985A-4A151948F0F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36CF54E-89C6-4EF9-A22C-75937C77F1EA}">
      <dgm:prSet/>
      <dgm:spPr/>
      <dgm:t>
        <a:bodyPr/>
        <a:lstStyle/>
        <a:p>
          <a:r>
            <a:rPr lang="ru-RU"/>
            <a:t>В 2006-2019 г. Корреспондент, Редактор, Публицист MNB: https://www.mnb.mn/j/113</a:t>
          </a:r>
          <a:endParaRPr lang="en-US"/>
        </a:p>
      </dgm:t>
    </dgm:pt>
    <dgm:pt modelId="{F990770A-DCD6-4961-A74A-465907DB4DA8}" type="parTrans" cxnId="{1339B0D6-A7A3-4D80-B466-98CB9EF53363}">
      <dgm:prSet/>
      <dgm:spPr/>
      <dgm:t>
        <a:bodyPr/>
        <a:lstStyle/>
        <a:p>
          <a:endParaRPr lang="en-US"/>
        </a:p>
      </dgm:t>
    </dgm:pt>
    <dgm:pt modelId="{B72BB006-30D6-4125-933F-273238632221}" type="sibTrans" cxnId="{1339B0D6-A7A3-4D80-B466-98CB9EF53363}">
      <dgm:prSet/>
      <dgm:spPr/>
      <dgm:t>
        <a:bodyPr/>
        <a:lstStyle/>
        <a:p>
          <a:endParaRPr lang="en-US"/>
        </a:p>
      </dgm:t>
    </dgm:pt>
    <dgm:pt modelId="{AC078049-D552-4852-A509-BE60E92868B9}">
      <dgm:prSet/>
      <dgm:spPr/>
      <dgm:t>
        <a:bodyPr/>
        <a:lstStyle/>
        <a:p>
          <a:r>
            <a:rPr lang="ru-RU"/>
            <a:t>В 2019-2026 г. Редактор сайта dailypost.mn: http://dailypost.mn</a:t>
          </a:r>
          <a:endParaRPr lang="en-US"/>
        </a:p>
      </dgm:t>
    </dgm:pt>
    <dgm:pt modelId="{9D5E08E1-E8C3-4D1A-A120-FDA87EB7334F}" type="parTrans" cxnId="{00785ACA-C149-4788-BAE8-E6912D4C06BF}">
      <dgm:prSet/>
      <dgm:spPr/>
      <dgm:t>
        <a:bodyPr/>
        <a:lstStyle/>
        <a:p>
          <a:endParaRPr lang="en-US"/>
        </a:p>
      </dgm:t>
    </dgm:pt>
    <dgm:pt modelId="{1B6C015A-03CE-47EC-B4DD-E59C7C4C2C8F}" type="sibTrans" cxnId="{00785ACA-C149-4788-BAE8-E6912D4C06BF}">
      <dgm:prSet/>
      <dgm:spPr/>
      <dgm:t>
        <a:bodyPr/>
        <a:lstStyle/>
        <a:p>
          <a:endParaRPr lang="en-US"/>
        </a:p>
      </dgm:t>
    </dgm:pt>
    <dgm:pt modelId="{9022A4ED-39A8-480B-A53C-F835CEF2D1E8}" type="pres">
      <dgm:prSet presAssocID="{8539AF4F-B258-4BFA-985A-4A151948F0F6}" presName="root" presStyleCnt="0">
        <dgm:presLayoutVars>
          <dgm:dir/>
          <dgm:resizeHandles val="exact"/>
        </dgm:presLayoutVars>
      </dgm:prSet>
      <dgm:spPr/>
    </dgm:pt>
    <dgm:pt modelId="{16019654-9DA1-4551-8080-437447EB964B}" type="pres">
      <dgm:prSet presAssocID="{F36CF54E-89C6-4EF9-A22C-75937C77F1EA}" presName="compNode" presStyleCnt="0"/>
      <dgm:spPr/>
    </dgm:pt>
    <dgm:pt modelId="{36F3D6A0-6FDA-47EF-ABBA-01CADC98D02C}" type="pres">
      <dgm:prSet presAssocID="{F36CF54E-89C6-4EF9-A22C-75937C77F1EA}" presName="bgRect" presStyleLbl="bgShp" presStyleIdx="0" presStyleCnt="2"/>
      <dgm:spPr/>
    </dgm:pt>
    <dgm:pt modelId="{0F3C70C3-8812-447F-9377-15248B7F3B6F}" type="pres">
      <dgm:prSet presAssocID="{F36CF54E-89C6-4EF9-A22C-75937C77F1E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1D51F35F-1690-4803-8C9C-7A5F692175D4}" type="pres">
      <dgm:prSet presAssocID="{F36CF54E-89C6-4EF9-A22C-75937C77F1EA}" presName="spaceRect" presStyleCnt="0"/>
      <dgm:spPr/>
    </dgm:pt>
    <dgm:pt modelId="{73D342D2-8DDE-49EB-B3A6-08C4917B9073}" type="pres">
      <dgm:prSet presAssocID="{F36CF54E-89C6-4EF9-A22C-75937C77F1EA}" presName="parTx" presStyleLbl="revTx" presStyleIdx="0" presStyleCnt="2">
        <dgm:presLayoutVars>
          <dgm:chMax val="0"/>
          <dgm:chPref val="0"/>
        </dgm:presLayoutVars>
      </dgm:prSet>
      <dgm:spPr/>
    </dgm:pt>
    <dgm:pt modelId="{113F577D-6A1A-4BE3-B655-F0D18B323321}" type="pres">
      <dgm:prSet presAssocID="{B72BB006-30D6-4125-933F-273238632221}" presName="sibTrans" presStyleCnt="0"/>
      <dgm:spPr/>
    </dgm:pt>
    <dgm:pt modelId="{0D7C0E13-02A1-4515-AF02-D8E74E69F67F}" type="pres">
      <dgm:prSet presAssocID="{AC078049-D552-4852-A509-BE60E92868B9}" presName="compNode" presStyleCnt="0"/>
      <dgm:spPr/>
    </dgm:pt>
    <dgm:pt modelId="{B38B8FA8-50A8-4904-8BB4-0C0DFCC5E335}" type="pres">
      <dgm:prSet presAssocID="{AC078049-D552-4852-A509-BE60E92868B9}" presName="bgRect" presStyleLbl="bgShp" presStyleIdx="1" presStyleCnt="2"/>
      <dgm:spPr/>
    </dgm:pt>
    <dgm:pt modelId="{E8A8D218-B92A-4AA2-BD13-D65716642AE1}" type="pres">
      <dgm:prSet presAssocID="{AC078049-D552-4852-A509-BE60E92868B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tronaut"/>
        </a:ext>
      </dgm:extLst>
    </dgm:pt>
    <dgm:pt modelId="{7A452093-FB86-4281-8C06-2B366B2E6921}" type="pres">
      <dgm:prSet presAssocID="{AC078049-D552-4852-A509-BE60E92868B9}" presName="spaceRect" presStyleCnt="0"/>
      <dgm:spPr/>
    </dgm:pt>
    <dgm:pt modelId="{11868ECC-AA9E-4F1E-9275-973FC5399605}" type="pres">
      <dgm:prSet presAssocID="{AC078049-D552-4852-A509-BE60E92868B9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468B359-B448-4115-A2A1-5C2C1C43E255}" type="presOf" srcId="{8539AF4F-B258-4BFA-985A-4A151948F0F6}" destId="{9022A4ED-39A8-480B-A53C-F835CEF2D1E8}" srcOrd="0" destOrd="0" presId="urn:microsoft.com/office/officeart/2018/2/layout/IconVerticalSolidList"/>
    <dgm:cxn modelId="{C731E1C6-ABDC-4ADA-BB2F-A37C8986FEDF}" type="presOf" srcId="{AC078049-D552-4852-A509-BE60E92868B9}" destId="{11868ECC-AA9E-4F1E-9275-973FC5399605}" srcOrd="0" destOrd="0" presId="urn:microsoft.com/office/officeart/2018/2/layout/IconVerticalSolidList"/>
    <dgm:cxn modelId="{00785ACA-C149-4788-BAE8-E6912D4C06BF}" srcId="{8539AF4F-B258-4BFA-985A-4A151948F0F6}" destId="{AC078049-D552-4852-A509-BE60E92868B9}" srcOrd="1" destOrd="0" parTransId="{9D5E08E1-E8C3-4D1A-A120-FDA87EB7334F}" sibTransId="{1B6C015A-03CE-47EC-B4DD-E59C7C4C2C8F}"/>
    <dgm:cxn modelId="{1339B0D6-A7A3-4D80-B466-98CB9EF53363}" srcId="{8539AF4F-B258-4BFA-985A-4A151948F0F6}" destId="{F36CF54E-89C6-4EF9-A22C-75937C77F1EA}" srcOrd="0" destOrd="0" parTransId="{F990770A-DCD6-4961-A74A-465907DB4DA8}" sibTransId="{B72BB006-30D6-4125-933F-273238632221}"/>
    <dgm:cxn modelId="{AD598DE6-E180-46CF-A4E0-0ED5CC993E7F}" type="presOf" srcId="{F36CF54E-89C6-4EF9-A22C-75937C77F1EA}" destId="{73D342D2-8DDE-49EB-B3A6-08C4917B9073}" srcOrd="0" destOrd="0" presId="urn:microsoft.com/office/officeart/2018/2/layout/IconVerticalSolidList"/>
    <dgm:cxn modelId="{A684968A-EC6F-489E-83BB-598FBF9917C1}" type="presParOf" srcId="{9022A4ED-39A8-480B-A53C-F835CEF2D1E8}" destId="{16019654-9DA1-4551-8080-437447EB964B}" srcOrd="0" destOrd="0" presId="urn:microsoft.com/office/officeart/2018/2/layout/IconVerticalSolidList"/>
    <dgm:cxn modelId="{073776B9-77E6-45E1-98A8-74BDF8CA7DB7}" type="presParOf" srcId="{16019654-9DA1-4551-8080-437447EB964B}" destId="{36F3D6A0-6FDA-47EF-ABBA-01CADC98D02C}" srcOrd="0" destOrd="0" presId="urn:microsoft.com/office/officeart/2018/2/layout/IconVerticalSolidList"/>
    <dgm:cxn modelId="{5450D184-12FA-4F1A-8C3A-955F16726648}" type="presParOf" srcId="{16019654-9DA1-4551-8080-437447EB964B}" destId="{0F3C70C3-8812-447F-9377-15248B7F3B6F}" srcOrd="1" destOrd="0" presId="urn:microsoft.com/office/officeart/2018/2/layout/IconVerticalSolidList"/>
    <dgm:cxn modelId="{4E58FED1-1FC3-4F18-B5EE-9A64AFC69502}" type="presParOf" srcId="{16019654-9DA1-4551-8080-437447EB964B}" destId="{1D51F35F-1690-4803-8C9C-7A5F692175D4}" srcOrd="2" destOrd="0" presId="urn:microsoft.com/office/officeart/2018/2/layout/IconVerticalSolidList"/>
    <dgm:cxn modelId="{AD8156F9-8E21-471E-B191-83D14DE70434}" type="presParOf" srcId="{16019654-9DA1-4551-8080-437447EB964B}" destId="{73D342D2-8DDE-49EB-B3A6-08C4917B9073}" srcOrd="3" destOrd="0" presId="urn:microsoft.com/office/officeart/2018/2/layout/IconVerticalSolidList"/>
    <dgm:cxn modelId="{139C4104-AD93-4788-8654-E0CC9E759FEE}" type="presParOf" srcId="{9022A4ED-39A8-480B-A53C-F835CEF2D1E8}" destId="{113F577D-6A1A-4BE3-B655-F0D18B323321}" srcOrd="1" destOrd="0" presId="urn:microsoft.com/office/officeart/2018/2/layout/IconVerticalSolidList"/>
    <dgm:cxn modelId="{E1602CBE-E72B-434A-A74A-4804780BC736}" type="presParOf" srcId="{9022A4ED-39A8-480B-A53C-F835CEF2D1E8}" destId="{0D7C0E13-02A1-4515-AF02-D8E74E69F67F}" srcOrd="2" destOrd="0" presId="urn:microsoft.com/office/officeart/2018/2/layout/IconVerticalSolidList"/>
    <dgm:cxn modelId="{0DA4993D-262B-445C-8CCE-0D574A732875}" type="presParOf" srcId="{0D7C0E13-02A1-4515-AF02-D8E74E69F67F}" destId="{B38B8FA8-50A8-4904-8BB4-0C0DFCC5E335}" srcOrd="0" destOrd="0" presId="urn:microsoft.com/office/officeart/2018/2/layout/IconVerticalSolidList"/>
    <dgm:cxn modelId="{93524445-1DE5-40A5-A0DD-50421E7F60D5}" type="presParOf" srcId="{0D7C0E13-02A1-4515-AF02-D8E74E69F67F}" destId="{E8A8D218-B92A-4AA2-BD13-D65716642AE1}" srcOrd="1" destOrd="0" presId="urn:microsoft.com/office/officeart/2018/2/layout/IconVerticalSolidList"/>
    <dgm:cxn modelId="{AAB3B635-4974-4DA2-82E5-F3056A768F78}" type="presParOf" srcId="{0D7C0E13-02A1-4515-AF02-D8E74E69F67F}" destId="{7A452093-FB86-4281-8C06-2B366B2E6921}" srcOrd="2" destOrd="0" presId="urn:microsoft.com/office/officeart/2018/2/layout/IconVerticalSolidList"/>
    <dgm:cxn modelId="{6A48D23A-8564-40D7-A7CA-730D33375F29}" type="presParOf" srcId="{0D7C0E13-02A1-4515-AF02-D8E74E69F67F}" destId="{11868ECC-AA9E-4F1E-9275-973FC539960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B0C9BE2-67FA-4E10-8DBA-C47B5B152BE0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416F099E-797E-485A-94B2-CBA2138613F6}">
      <dgm:prSet/>
      <dgm:spPr/>
      <dgm:t>
        <a:bodyPr/>
        <a:lstStyle/>
        <a:p>
          <a:r>
            <a:rPr lang="ru-RU" dirty="0" err="1"/>
            <a:t>Имайл</a:t>
          </a:r>
          <a:r>
            <a:rPr lang="ru-RU" dirty="0"/>
            <a:t> адрес: enhtuul@yahoo.com</a:t>
          </a:r>
          <a:endParaRPr lang="en-US" dirty="0"/>
        </a:p>
      </dgm:t>
    </dgm:pt>
    <dgm:pt modelId="{B276D7B8-84B0-4136-8F7F-170609E7CD67}" type="parTrans" cxnId="{B7C03655-3ACB-4932-9C03-3890A9EBD606}">
      <dgm:prSet/>
      <dgm:spPr/>
      <dgm:t>
        <a:bodyPr/>
        <a:lstStyle/>
        <a:p>
          <a:endParaRPr lang="en-US"/>
        </a:p>
      </dgm:t>
    </dgm:pt>
    <dgm:pt modelId="{BA1FF887-C049-4C3B-97A1-D09CDEC63536}" type="sibTrans" cxnId="{B7C03655-3ACB-4932-9C03-3890A9EBD606}">
      <dgm:prSet/>
      <dgm:spPr/>
      <dgm:t>
        <a:bodyPr/>
        <a:lstStyle/>
        <a:p>
          <a:endParaRPr lang="en-US"/>
        </a:p>
      </dgm:t>
    </dgm:pt>
    <dgm:pt modelId="{806B2DD4-07DF-4C07-AC55-42BF5078DEE3}">
      <dgm:prSet/>
      <dgm:spPr/>
      <dgm:t>
        <a:bodyPr/>
        <a:lstStyle/>
        <a:p>
          <a:r>
            <a:rPr lang="ru-RU"/>
            <a:t>Телефон номер: +79939807005</a:t>
          </a:r>
          <a:endParaRPr lang="en-US"/>
        </a:p>
      </dgm:t>
    </dgm:pt>
    <dgm:pt modelId="{12620EC3-4A4D-4F54-8696-761A5662D0DE}" type="parTrans" cxnId="{929F6794-CC7E-4FC6-AC87-E4ECD2F442E9}">
      <dgm:prSet/>
      <dgm:spPr/>
      <dgm:t>
        <a:bodyPr/>
        <a:lstStyle/>
        <a:p>
          <a:endParaRPr lang="en-US"/>
        </a:p>
      </dgm:t>
    </dgm:pt>
    <dgm:pt modelId="{353E2F63-DF05-4871-8FA8-21F82F9FF147}" type="sibTrans" cxnId="{929F6794-CC7E-4FC6-AC87-E4ECD2F442E9}">
      <dgm:prSet/>
      <dgm:spPr/>
      <dgm:t>
        <a:bodyPr/>
        <a:lstStyle/>
        <a:p>
          <a:endParaRPr lang="en-US"/>
        </a:p>
      </dgm:t>
    </dgm:pt>
    <dgm:pt modelId="{DB08C3CF-D86B-4676-9340-90C9D48DCF11}" type="pres">
      <dgm:prSet presAssocID="{1B0C9BE2-67FA-4E10-8DBA-C47B5B152BE0}" presName="root" presStyleCnt="0">
        <dgm:presLayoutVars>
          <dgm:dir/>
          <dgm:resizeHandles val="exact"/>
        </dgm:presLayoutVars>
      </dgm:prSet>
      <dgm:spPr/>
    </dgm:pt>
    <dgm:pt modelId="{EEA56A3C-53A5-40C8-9B0A-C227D2EED761}" type="pres">
      <dgm:prSet presAssocID="{416F099E-797E-485A-94B2-CBA2138613F6}" presName="compNode" presStyleCnt="0"/>
      <dgm:spPr/>
    </dgm:pt>
    <dgm:pt modelId="{5B77F182-0FF8-40D9-8474-06A73588E790}" type="pres">
      <dgm:prSet presAssocID="{416F099E-797E-485A-94B2-CBA2138613F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mail"/>
        </a:ext>
      </dgm:extLst>
    </dgm:pt>
    <dgm:pt modelId="{858E4ADF-7374-4A05-BF04-9D22C90C4CF7}" type="pres">
      <dgm:prSet presAssocID="{416F099E-797E-485A-94B2-CBA2138613F6}" presName="spaceRect" presStyleCnt="0"/>
      <dgm:spPr/>
    </dgm:pt>
    <dgm:pt modelId="{8915579A-DC89-49B5-8763-6DDE99F66045}" type="pres">
      <dgm:prSet presAssocID="{416F099E-797E-485A-94B2-CBA2138613F6}" presName="textRect" presStyleLbl="revTx" presStyleIdx="0" presStyleCnt="2">
        <dgm:presLayoutVars>
          <dgm:chMax val="1"/>
          <dgm:chPref val="1"/>
        </dgm:presLayoutVars>
      </dgm:prSet>
      <dgm:spPr/>
    </dgm:pt>
    <dgm:pt modelId="{0253786D-005C-46CA-8215-A11F737E1234}" type="pres">
      <dgm:prSet presAssocID="{BA1FF887-C049-4C3B-97A1-D09CDEC63536}" presName="sibTrans" presStyleCnt="0"/>
      <dgm:spPr/>
    </dgm:pt>
    <dgm:pt modelId="{350D5319-BB6D-454D-AA54-47352C2EAD4C}" type="pres">
      <dgm:prSet presAssocID="{806B2DD4-07DF-4C07-AC55-42BF5078DEE3}" presName="compNode" presStyleCnt="0"/>
      <dgm:spPr/>
    </dgm:pt>
    <dgm:pt modelId="{7076B4F4-3787-4DCC-A519-D87C53C561B8}" type="pres">
      <dgm:prSet presAssocID="{806B2DD4-07DF-4C07-AC55-42BF5078DEE3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1A864A81-01A2-4413-917B-E1226E67A6F3}" type="pres">
      <dgm:prSet presAssocID="{806B2DD4-07DF-4C07-AC55-42BF5078DEE3}" presName="spaceRect" presStyleCnt="0"/>
      <dgm:spPr/>
    </dgm:pt>
    <dgm:pt modelId="{DF301991-A155-447E-8728-A6AC2C346670}" type="pres">
      <dgm:prSet presAssocID="{806B2DD4-07DF-4C07-AC55-42BF5078DEE3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F5D44A18-B690-49AC-A60F-ADEEB25DC971}" type="presOf" srcId="{806B2DD4-07DF-4C07-AC55-42BF5078DEE3}" destId="{DF301991-A155-447E-8728-A6AC2C346670}" srcOrd="0" destOrd="0" presId="urn:microsoft.com/office/officeart/2018/2/layout/IconLabelList"/>
    <dgm:cxn modelId="{B7C03655-3ACB-4932-9C03-3890A9EBD606}" srcId="{1B0C9BE2-67FA-4E10-8DBA-C47B5B152BE0}" destId="{416F099E-797E-485A-94B2-CBA2138613F6}" srcOrd="0" destOrd="0" parTransId="{B276D7B8-84B0-4136-8F7F-170609E7CD67}" sibTransId="{BA1FF887-C049-4C3B-97A1-D09CDEC63536}"/>
    <dgm:cxn modelId="{929F6794-CC7E-4FC6-AC87-E4ECD2F442E9}" srcId="{1B0C9BE2-67FA-4E10-8DBA-C47B5B152BE0}" destId="{806B2DD4-07DF-4C07-AC55-42BF5078DEE3}" srcOrd="1" destOrd="0" parTransId="{12620EC3-4A4D-4F54-8696-761A5662D0DE}" sibTransId="{353E2F63-DF05-4871-8FA8-21F82F9FF147}"/>
    <dgm:cxn modelId="{63C356B6-D944-499E-B0FC-2FC5066E8923}" type="presOf" srcId="{1B0C9BE2-67FA-4E10-8DBA-C47B5B152BE0}" destId="{DB08C3CF-D86B-4676-9340-90C9D48DCF11}" srcOrd="0" destOrd="0" presId="urn:microsoft.com/office/officeart/2018/2/layout/IconLabelList"/>
    <dgm:cxn modelId="{C7780CE5-E5CC-46E2-B94A-11E5A9F306E1}" type="presOf" srcId="{416F099E-797E-485A-94B2-CBA2138613F6}" destId="{8915579A-DC89-49B5-8763-6DDE99F66045}" srcOrd="0" destOrd="0" presId="urn:microsoft.com/office/officeart/2018/2/layout/IconLabelList"/>
    <dgm:cxn modelId="{5A863D40-6E46-4629-9408-35D78D2E5510}" type="presParOf" srcId="{DB08C3CF-D86B-4676-9340-90C9D48DCF11}" destId="{EEA56A3C-53A5-40C8-9B0A-C227D2EED761}" srcOrd="0" destOrd="0" presId="urn:microsoft.com/office/officeart/2018/2/layout/IconLabelList"/>
    <dgm:cxn modelId="{6516F307-3D64-4AD5-A385-5B4244400EF5}" type="presParOf" srcId="{EEA56A3C-53A5-40C8-9B0A-C227D2EED761}" destId="{5B77F182-0FF8-40D9-8474-06A73588E790}" srcOrd="0" destOrd="0" presId="urn:microsoft.com/office/officeart/2018/2/layout/IconLabelList"/>
    <dgm:cxn modelId="{577D84C4-0438-49D5-ACE1-AF8DB11C2D1A}" type="presParOf" srcId="{EEA56A3C-53A5-40C8-9B0A-C227D2EED761}" destId="{858E4ADF-7374-4A05-BF04-9D22C90C4CF7}" srcOrd="1" destOrd="0" presId="urn:microsoft.com/office/officeart/2018/2/layout/IconLabelList"/>
    <dgm:cxn modelId="{B768C8CB-F79A-4674-8011-D20DCE3537DA}" type="presParOf" srcId="{EEA56A3C-53A5-40C8-9B0A-C227D2EED761}" destId="{8915579A-DC89-49B5-8763-6DDE99F66045}" srcOrd="2" destOrd="0" presId="urn:microsoft.com/office/officeart/2018/2/layout/IconLabelList"/>
    <dgm:cxn modelId="{1B4B6AE1-C7E2-4205-9868-9BBF8BE24B03}" type="presParOf" srcId="{DB08C3CF-D86B-4676-9340-90C9D48DCF11}" destId="{0253786D-005C-46CA-8215-A11F737E1234}" srcOrd="1" destOrd="0" presId="urn:microsoft.com/office/officeart/2018/2/layout/IconLabelList"/>
    <dgm:cxn modelId="{13501DCC-338C-4F05-964D-9E422E08A874}" type="presParOf" srcId="{DB08C3CF-D86B-4676-9340-90C9D48DCF11}" destId="{350D5319-BB6D-454D-AA54-47352C2EAD4C}" srcOrd="2" destOrd="0" presId="urn:microsoft.com/office/officeart/2018/2/layout/IconLabelList"/>
    <dgm:cxn modelId="{C5414F08-A003-4797-8AEA-91C311D10F5E}" type="presParOf" srcId="{350D5319-BB6D-454D-AA54-47352C2EAD4C}" destId="{7076B4F4-3787-4DCC-A519-D87C53C561B8}" srcOrd="0" destOrd="0" presId="urn:microsoft.com/office/officeart/2018/2/layout/IconLabelList"/>
    <dgm:cxn modelId="{40C03E52-6279-424E-A7EE-4EF0BBBBFAF6}" type="presParOf" srcId="{350D5319-BB6D-454D-AA54-47352C2EAD4C}" destId="{1A864A81-01A2-4413-917B-E1226E67A6F3}" srcOrd="1" destOrd="0" presId="urn:microsoft.com/office/officeart/2018/2/layout/IconLabelList"/>
    <dgm:cxn modelId="{11A7D04C-652E-496A-BCB4-9CEA94E7EFE2}" type="presParOf" srcId="{350D5319-BB6D-454D-AA54-47352C2EAD4C}" destId="{DF301991-A155-447E-8728-A6AC2C34667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083285-9BD0-DE40-811C-4EFBFA0420E9}">
      <dsp:nvSpPr>
        <dsp:cNvPr id="0" name=""/>
        <dsp:cNvSpPr/>
      </dsp:nvSpPr>
      <dsp:spPr>
        <a:xfrm>
          <a:off x="0" y="13318"/>
          <a:ext cx="6949440" cy="28080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А.Энхтуул родилась в провинции Говь-Алтай Монголии.</a:t>
          </a:r>
          <a:endParaRPr lang="en-US" sz="5000" kern="1200"/>
        </a:p>
      </dsp:txBody>
      <dsp:txXfrm>
        <a:off x="137075" y="150393"/>
        <a:ext cx="6675290" cy="2533850"/>
      </dsp:txXfrm>
    </dsp:sp>
    <dsp:sp modelId="{F1ADF0C0-7269-0046-925C-BF22DFA0179B}">
      <dsp:nvSpPr>
        <dsp:cNvPr id="0" name=""/>
        <dsp:cNvSpPr/>
      </dsp:nvSpPr>
      <dsp:spPr>
        <a:xfrm>
          <a:off x="0" y="2965318"/>
          <a:ext cx="6949440" cy="2808000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5000" kern="1200"/>
            <a:t>А.Энхтуул живу в столице Улан-баторе Монголии.</a:t>
          </a:r>
          <a:endParaRPr lang="en-US" sz="5000" kern="1200"/>
        </a:p>
      </dsp:txBody>
      <dsp:txXfrm>
        <a:off x="137075" y="3102393"/>
        <a:ext cx="6675290" cy="2533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BAA4B4-D691-184F-ADEE-D5EC47E0B4F5}">
      <dsp:nvSpPr>
        <dsp:cNvPr id="0" name=""/>
        <dsp:cNvSpPr/>
      </dsp:nvSpPr>
      <dsp:spPr>
        <a:xfrm>
          <a:off x="0" y="101068"/>
          <a:ext cx="6949440" cy="1813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2025-2027 г.: Обучение в магистратуре по специальности «Журналистика» в Санкт-Петербургском государственном университете промышленных технологий и дизайна, Россия.</a:t>
          </a:r>
          <a:endParaRPr lang="en-US" sz="2500" kern="1200"/>
        </a:p>
      </dsp:txBody>
      <dsp:txXfrm>
        <a:off x="88528" y="189596"/>
        <a:ext cx="6772384" cy="1636444"/>
      </dsp:txXfrm>
    </dsp:sp>
    <dsp:sp modelId="{8EB2CF3F-B601-BA41-9714-E508F4899B7E}">
      <dsp:nvSpPr>
        <dsp:cNvPr id="0" name=""/>
        <dsp:cNvSpPr/>
      </dsp:nvSpPr>
      <dsp:spPr>
        <a:xfrm>
          <a:off x="0" y="1986568"/>
          <a:ext cx="6949440" cy="1813500"/>
        </a:xfrm>
        <a:prstGeom prst="roundRect">
          <a:avLst/>
        </a:prstGeom>
        <a:solidFill>
          <a:schemeClr val="accent5">
            <a:hueOff val="4557164"/>
            <a:satOff val="-2052"/>
            <a:lumOff val="-254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2002-2006 г: получила степень бакалавра международной журналистики, Санкт-Петербургский государственный университет, Россия.</a:t>
          </a:r>
          <a:endParaRPr lang="en-US" sz="2500" kern="1200"/>
        </a:p>
      </dsp:txBody>
      <dsp:txXfrm>
        <a:off x="88528" y="2075096"/>
        <a:ext cx="6772384" cy="1636444"/>
      </dsp:txXfrm>
    </dsp:sp>
    <dsp:sp modelId="{7A7D576D-96AB-AF48-AE91-B8D4633C191C}">
      <dsp:nvSpPr>
        <dsp:cNvPr id="0" name=""/>
        <dsp:cNvSpPr/>
      </dsp:nvSpPr>
      <dsp:spPr>
        <a:xfrm>
          <a:off x="0" y="3872068"/>
          <a:ext cx="6949440" cy="1813500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2000-2001 г.: Подготовительный факультет Иркутском государственном техническом университете, Россия.</a:t>
          </a:r>
          <a:endParaRPr lang="en-US" sz="2500" kern="1200"/>
        </a:p>
      </dsp:txBody>
      <dsp:txXfrm>
        <a:off x="88528" y="3960596"/>
        <a:ext cx="6772384" cy="16364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D56E7-A47E-C641-B873-1F290E462E98}">
      <dsp:nvSpPr>
        <dsp:cNvPr id="0" name=""/>
        <dsp:cNvSpPr/>
      </dsp:nvSpPr>
      <dsp:spPr>
        <a:xfrm>
          <a:off x="0" y="1798"/>
          <a:ext cx="6949440" cy="28454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Когда поступила в Санкт-Петербургский государственный университет, тогда сдавала экзамен на знание русского языка 1-го уровня ТРКИ-1.</a:t>
          </a:r>
          <a:endParaRPr lang="en-US" sz="3200" kern="1200"/>
        </a:p>
      </dsp:txBody>
      <dsp:txXfrm>
        <a:off x="138903" y="140701"/>
        <a:ext cx="6671634" cy="2567633"/>
      </dsp:txXfrm>
    </dsp:sp>
    <dsp:sp modelId="{851B53C6-9F56-D342-A799-7D323DD3B25B}">
      <dsp:nvSpPr>
        <dsp:cNvPr id="0" name=""/>
        <dsp:cNvSpPr/>
      </dsp:nvSpPr>
      <dsp:spPr>
        <a:xfrm>
          <a:off x="0" y="2939398"/>
          <a:ext cx="6949440" cy="2845439"/>
        </a:xfrm>
        <a:prstGeom prst="roundRect">
          <a:avLst/>
        </a:prstGeom>
        <a:solidFill>
          <a:schemeClr val="accent5">
            <a:hueOff val="9114327"/>
            <a:satOff val="-4104"/>
            <a:lumOff val="-5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/>
            <a:t>Когда закончила Санкт-Петербургский государственный университет, тогда сдавала экзамен на знание русского языка на 2-й уровень ТРКИ-2. </a:t>
          </a:r>
          <a:endParaRPr lang="en-US" sz="3200" kern="1200"/>
        </a:p>
      </dsp:txBody>
      <dsp:txXfrm>
        <a:off x="138903" y="3078301"/>
        <a:ext cx="6671634" cy="25676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CBB03A-CEE1-3440-A570-73E942866236}">
      <dsp:nvSpPr>
        <dsp:cNvPr id="0" name=""/>
        <dsp:cNvSpPr/>
      </dsp:nvSpPr>
      <dsp:spPr>
        <a:xfrm>
          <a:off x="0" y="23003"/>
          <a:ext cx="6949440" cy="77318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Почетный секретарь Банка Монголии.</a:t>
          </a:r>
          <a:endParaRPr lang="en-US" sz="1900" kern="1200"/>
        </a:p>
      </dsp:txBody>
      <dsp:txXfrm>
        <a:off x="37744" y="60747"/>
        <a:ext cx="6873952" cy="697699"/>
      </dsp:txXfrm>
    </dsp:sp>
    <dsp:sp modelId="{603B654F-BCEC-6444-96B6-525D8C3EA54E}">
      <dsp:nvSpPr>
        <dsp:cNvPr id="0" name=""/>
        <dsp:cNvSpPr/>
      </dsp:nvSpPr>
      <dsp:spPr>
        <a:xfrm>
          <a:off x="0" y="850910"/>
          <a:ext cx="6949440" cy="773187"/>
        </a:xfrm>
        <a:prstGeom prst="roundRect">
          <a:avLst/>
        </a:prstGeom>
        <a:solidFill>
          <a:schemeClr val="accent2">
            <a:hueOff val="-173555"/>
            <a:satOff val="-3605"/>
            <a:lumOff val="-98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Почетный секретарь Министерства экономического развития.</a:t>
          </a:r>
          <a:endParaRPr lang="en-US" sz="1900" kern="1200"/>
        </a:p>
      </dsp:txBody>
      <dsp:txXfrm>
        <a:off x="37744" y="888654"/>
        <a:ext cx="6873952" cy="697699"/>
      </dsp:txXfrm>
    </dsp:sp>
    <dsp:sp modelId="{DF96AB7D-55AE-104E-B25A-3AE86C978B57}">
      <dsp:nvSpPr>
        <dsp:cNvPr id="0" name=""/>
        <dsp:cNvSpPr/>
      </dsp:nvSpPr>
      <dsp:spPr>
        <a:xfrm>
          <a:off x="0" y="1678817"/>
          <a:ext cx="6949440" cy="773187"/>
        </a:xfrm>
        <a:prstGeom prst="roundRect">
          <a:avLst/>
        </a:prstGeom>
        <a:solidFill>
          <a:schemeClr val="accent2">
            <a:hueOff val="-347110"/>
            <a:satOff val="-7210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Медаль Министерства финансов, присуждаемая к 100-летию со дня основания.</a:t>
          </a:r>
          <a:endParaRPr lang="en-US" sz="1900" kern="1200"/>
        </a:p>
      </dsp:txBody>
      <dsp:txXfrm>
        <a:off x="37744" y="1716561"/>
        <a:ext cx="6873952" cy="697699"/>
      </dsp:txXfrm>
    </dsp:sp>
    <dsp:sp modelId="{E3DF989A-ADB6-D948-8239-9924014D6E5A}">
      <dsp:nvSpPr>
        <dsp:cNvPr id="0" name=""/>
        <dsp:cNvSpPr/>
      </dsp:nvSpPr>
      <dsp:spPr>
        <a:xfrm>
          <a:off x="0" y="2506724"/>
          <a:ext cx="6949440" cy="773187"/>
        </a:xfrm>
        <a:prstGeom prst="roundRect">
          <a:avLst/>
        </a:prstGeom>
        <a:solidFill>
          <a:schemeClr val="accent2">
            <a:hueOff val="-520665"/>
            <a:satOff val="-10816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Ган үзэгтэн -лучший журналист Объединенного союза журналистов</a:t>
          </a:r>
          <a:endParaRPr lang="en-US" sz="1900" kern="1200"/>
        </a:p>
      </dsp:txBody>
      <dsp:txXfrm>
        <a:off x="37744" y="2544468"/>
        <a:ext cx="6873952" cy="697699"/>
      </dsp:txXfrm>
    </dsp:sp>
    <dsp:sp modelId="{9651C8E3-83D2-AC4B-9DCE-E4CAC7C792C9}">
      <dsp:nvSpPr>
        <dsp:cNvPr id="0" name=""/>
        <dsp:cNvSpPr/>
      </dsp:nvSpPr>
      <dsp:spPr>
        <a:xfrm>
          <a:off x="0" y="3334632"/>
          <a:ext cx="6949440" cy="773187"/>
        </a:xfrm>
        <a:prstGeom prst="roundRect">
          <a:avLst/>
        </a:prstGeom>
        <a:solidFill>
          <a:schemeClr val="accent2">
            <a:hueOff val="-694219"/>
            <a:satOff val="-14421"/>
            <a:lumOff val="-392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Лучший экономический журналист по версии Института прессы</a:t>
          </a:r>
          <a:endParaRPr lang="en-US" sz="1900" kern="1200"/>
        </a:p>
      </dsp:txBody>
      <dsp:txXfrm>
        <a:off x="37744" y="3372376"/>
        <a:ext cx="6873952" cy="697699"/>
      </dsp:txXfrm>
    </dsp:sp>
    <dsp:sp modelId="{25034BB1-D8D4-AF44-8A50-D50861A485F7}">
      <dsp:nvSpPr>
        <dsp:cNvPr id="0" name=""/>
        <dsp:cNvSpPr/>
      </dsp:nvSpPr>
      <dsp:spPr>
        <a:xfrm>
          <a:off x="0" y="4162539"/>
          <a:ext cx="6949440" cy="773187"/>
        </a:xfrm>
        <a:prstGeom prst="roundRect">
          <a:avLst/>
        </a:prstGeom>
        <a:solidFill>
          <a:schemeClr val="accent2">
            <a:hueOff val="-867774"/>
            <a:satOff val="-18026"/>
            <a:lumOff val="-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Золотая звезда Монгольского союза молодежи за социальную демократию</a:t>
          </a:r>
          <a:endParaRPr lang="en-US" sz="1900" kern="1200"/>
        </a:p>
      </dsp:txBody>
      <dsp:txXfrm>
        <a:off x="37744" y="4200283"/>
        <a:ext cx="6873952" cy="697699"/>
      </dsp:txXfrm>
    </dsp:sp>
    <dsp:sp modelId="{9A859AD1-3C28-FF4E-AC63-1DF2C311093A}">
      <dsp:nvSpPr>
        <dsp:cNvPr id="0" name=""/>
        <dsp:cNvSpPr/>
      </dsp:nvSpPr>
      <dsp:spPr>
        <a:xfrm>
          <a:off x="0" y="4990446"/>
          <a:ext cx="6949440" cy="773187"/>
        </a:xfrm>
        <a:prstGeom prst="roundRect">
          <a:avLst/>
        </a:prstGeom>
        <a:solidFill>
          <a:schemeClr val="accent2">
            <a:hueOff val="-1041329"/>
            <a:satOff val="-21631"/>
            <a:lumOff val="-588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/>
            <a:t>Лидер молодежного союза</a:t>
          </a:r>
          <a:endParaRPr lang="en-US" sz="1900" kern="1200"/>
        </a:p>
      </dsp:txBody>
      <dsp:txXfrm>
        <a:off x="37744" y="5028190"/>
        <a:ext cx="6873952" cy="6976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3D6A0-6FDA-47EF-ABBA-01CADC98D02C}">
      <dsp:nvSpPr>
        <dsp:cNvPr id="0" name=""/>
        <dsp:cNvSpPr/>
      </dsp:nvSpPr>
      <dsp:spPr>
        <a:xfrm>
          <a:off x="0" y="940328"/>
          <a:ext cx="6949440" cy="1735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3C70C3-8812-447F-9377-15248B7F3B6F}">
      <dsp:nvSpPr>
        <dsp:cNvPr id="0" name=""/>
        <dsp:cNvSpPr/>
      </dsp:nvSpPr>
      <dsp:spPr>
        <a:xfrm>
          <a:off x="525137" y="1330926"/>
          <a:ext cx="954795" cy="9547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D342D2-8DDE-49EB-B3A6-08C4917B9073}">
      <dsp:nvSpPr>
        <dsp:cNvPr id="0" name=""/>
        <dsp:cNvSpPr/>
      </dsp:nvSpPr>
      <dsp:spPr>
        <a:xfrm>
          <a:off x="2005069" y="940328"/>
          <a:ext cx="4944370" cy="1735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26" tIns="183726" rIns="183726" bIns="1837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2006-2019 г. Корреспондент, Редактор, Публицист MNB: https://www.mnb.mn/j/113</a:t>
          </a:r>
          <a:endParaRPr lang="en-US" sz="2500" kern="1200"/>
        </a:p>
      </dsp:txBody>
      <dsp:txXfrm>
        <a:off x="2005069" y="940328"/>
        <a:ext cx="4944370" cy="1735991"/>
      </dsp:txXfrm>
    </dsp:sp>
    <dsp:sp modelId="{B38B8FA8-50A8-4904-8BB4-0C0DFCC5E335}">
      <dsp:nvSpPr>
        <dsp:cNvPr id="0" name=""/>
        <dsp:cNvSpPr/>
      </dsp:nvSpPr>
      <dsp:spPr>
        <a:xfrm>
          <a:off x="0" y="3110317"/>
          <a:ext cx="6949440" cy="1735991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A8D218-B92A-4AA2-BD13-D65716642AE1}">
      <dsp:nvSpPr>
        <dsp:cNvPr id="0" name=""/>
        <dsp:cNvSpPr/>
      </dsp:nvSpPr>
      <dsp:spPr>
        <a:xfrm>
          <a:off x="525137" y="3500915"/>
          <a:ext cx="954795" cy="9547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868ECC-AA9E-4F1E-9275-973FC5399605}">
      <dsp:nvSpPr>
        <dsp:cNvPr id="0" name=""/>
        <dsp:cNvSpPr/>
      </dsp:nvSpPr>
      <dsp:spPr>
        <a:xfrm>
          <a:off x="2005069" y="3110317"/>
          <a:ext cx="4944370" cy="17359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3726" tIns="183726" rIns="183726" bIns="183726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В 2019-2026 г. Редактор сайта dailypost.mn: http://dailypost.mn</a:t>
          </a:r>
          <a:endParaRPr lang="en-US" sz="2500" kern="1200"/>
        </a:p>
      </dsp:txBody>
      <dsp:txXfrm>
        <a:off x="2005069" y="3110317"/>
        <a:ext cx="4944370" cy="173599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77F182-0FF8-40D9-8474-06A73588E790}">
      <dsp:nvSpPr>
        <dsp:cNvPr id="0" name=""/>
        <dsp:cNvSpPr/>
      </dsp:nvSpPr>
      <dsp:spPr>
        <a:xfrm>
          <a:off x="1657675" y="466045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15579A-DC89-49B5-8763-6DDE99F66045}">
      <dsp:nvSpPr>
        <dsp:cNvPr id="0" name=""/>
        <dsp:cNvSpPr/>
      </dsp:nvSpPr>
      <dsp:spPr>
        <a:xfrm>
          <a:off x="469675" y="2880385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 err="1"/>
            <a:t>Имайл</a:t>
          </a:r>
          <a:r>
            <a:rPr lang="ru-RU" sz="2500" kern="1200" dirty="0"/>
            <a:t> адрес: enhtuul@yahoo.com</a:t>
          </a:r>
          <a:endParaRPr lang="en-US" sz="2500" kern="1200" dirty="0"/>
        </a:p>
      </dsp:txBody>
      <dsp:txXfrm>
        <a:off x="469675" y="2880385"/>
        <a:ext cx="4320000" cy="720000"/>
      </dsp:txXfrm>
    </dsp:sp>
    <dsp:sp modelId="{7076B4F4-3787-4DCC-A519-D87C53C561B8}">
      <dsp:nvSpPr>
        <dsp:cNvPr id="0" name=""/>
        <dsp:cNvSpPr/>
      </dsp:nvSpPr>
      <dsp:spPr>
        <a:xfrm>
          <a:off x="6733675" y="466045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301991-A155-447E-8728-A6AC2C346670}">
      <dsp:nvSpPr>
        <dsp:cNvPr id="0" name=""/>
        <dsp:cNvSpPr/>
      </dsp:nvSpPr>
      <dsp:spPr>
        <a:xfrm>
          <a:off x="5545675" y="2880385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/>
            <a:t>Телефон номер: +79939807005</a:t>
          </a:r>
          <a:endParaRPr lang="en-US" sz="2500" kern="1200"/>
        </a:p>
      </dsp:txBody>
      <dsp:txXfrm>
        <a:off x="5545675" y="2880385"/>
        <a:ext cx="432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 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 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 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4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96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7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9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8790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1559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5159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8828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138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3417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700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231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555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738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04849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6A35EAA-ED80-4FF1-942C-82B1D483AF60}"/>
              </a:ext>
            </a:extLst>
          </p:cNvPr>
          <p:cNvSpPr/>
          <p:nvPr/>
        </p:nvSpPr>
        <p:spPr>
          <a:xfrm rot="21133683" flipH="1">
            <a:off x="977627" y="481134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415F49B-3CBC-46CF-AFB5-988852D0479E}"/>
              </a:ext>
            </a:extLst>
          </p:cNvPr>
          <p:cNvSpPr/>
          <p:nvPr/>
        </p:nvSpPr>
        <p:spPr>
          <a:xfrm rot="21133683" flipH="1">
            <a:off x="1010574" y="456230"/>
            <a:ext cx="9378187" cy="5238589"/>
          </a:xfrm>
          <a:custGeom>
            <a:avLst/>
            <a:gdLst>
              <a:gd name="connsiteX0" fmla="*/ 628580 w 1248448"/>
              <a:gd name="connsiteY0" fmla="*/ 873029 h 873038"/>
              <a:gd name="connsiteX1" fmla="*/ 820985 w 1248448"/>
              <a:gd name="connsiteY1" fmla="*/ 803115 h 873038"/>
              <a:gd name="connsiteX2" fmla="*/ 1179791 w 1248448"/>
              <a:gd name="connsiteY2" fmla="*/ 630332 h 873038"/>
              <a:gd name="connsiteX3" fmla="*/ 1178744 w 1248448"/>
              <a:gd name="connsiteY3" fmla="*/ 192753 h 873038"/>
              <a:gd name="connsiteX4" fmla="*/ 459416 w 1248448"/>
              <a:gd name="connsiteY4" fmla="*/ 32447 h 873038"/>
              <a:gd name="connsiteX5" fmla="*/ 7264 w 1248448"/>
              <a:gd name="connsiteY5" fmla="*/ 595184 h 873038"/>
              <a:gd name="connsiteX6" fmla="*/ 545617 w 1248448"/>
              <a:gd name="connsiteY6" fmla="*/ 737202 h 873038"/>
              <a:gd name="connsiteX7" fmla="*/ 628580 w 1248448"/>
              <a:gd name="connsiteY7" fmla="*/ 873029 h 873038"/>
              <a:gd name="connsiteX0" fmla="*/ 628618 w 1248446"/>
              <a:gd name="connsiteY0" fmla="*/ 873038 h 873038"/>
              <a:gd name="connsiteX1" fmla="*/ 821023 w 1248446"/>
              <a:gd name="connsiteY1" fmla="*/ 803124 h 873038"/>
              <a:gd name="connsiteX2" fmla="*/ 1179829 w 1248446"/>
              <a:gd name="connsiteY2" fmla="*/ 630341 h 873038"/>
              <a:gd name="connsiteX3" fmla="*/ 1178782 w 1248446"/>
              <a:gd name="connsiteY3" fmla="*/ 192762 h 873038"/>
              <a:gd name="connsiteX4" fmla="*/ 459454 w 1248446"/>
              <a:gd name="connsiteY4" fmla="*/ 32456 h 873038"/>
              <a:gd name="connsiteX5" fmla="*/ 7302 w 1248446"/>
              <a:gd name="connsiteY5" fmla="*/ 595193 h 873038"/>
              <a:gd name="connsiteX6" fmla="*/ 547734 w 1248446"/>
              <a:gd name="connsiteY6" fmla="*/ 751246 h 873038"/>
              <a:gd name="connsiteX7" fmla="*/ 628618 w 1248446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55695"/>
              <a:gd name="connsiteY0" fmla="*/ 873038 h 873038"/>
              <a:gd name="connsiteX1" fmla="*/ 828272 w 1255695"/>
              <a:gd name="connsiteY1" fmla="*/ 803124 h 873038"/>
              <a:gd name="connsiteX2" fmla="*/ 1187078 w 1255695"/>
              <a:gd name="connsiteY2" fmla="*/ 630341 h 873038"/>
              <a:gd name="connsiteX3" fmla="*/ 1186031 w 1255695"/>
              <a:gd name="connsiteY3" fmla="*/ 192762 h 873038"/>
              <a:gd name="connsiteX4" fmla="*/ 466703 w 1255695"/>
              <a:gd name="connsiteY4" fmla="*/ 32456 h 873038"/>
              <a:gd name="connsiteX5" fmla="*/ 14551 w 1255695"/>
              <a:gd name="connsiteY5" fmla="*/ 595193 h 873038"/>
              <a:gd name="connsiteX6" fmla="*/ 554983 w 1255695"/>
              <a:gd name="connsiteY6" fmla="*/ 751246 h 873038"/>
              <a:gd name="connsiteX7" fmla="*/ 635867 w 1255695"/>
              <a:gd name="connsiteY7" fmla="*/ 873038 h 873038"/>
              <a:gd name="connsiteX0" fmla="*/ 635867 w 1249939"/>
              <a:gd name="connsiteY0" fmla="*/ 873038 h 873038"/>
              <a:gd name="connsiteX1" fmla="*/ 828272 w 1249939"/>
              <a:gd name="connsiteY1" fmla="*/ 793767 h 873038"/>
              <a:gd name="connsiteX2" fmla="*/ 1187078 w 1249939"/>
              <a:gd name="connsiteY2" fmla="*/ 630341 h 873038"/>
              <a:gd name="connsiteX3" fmla="*/ 1186031 w 1249939"/>
              <a:gd name="connsiteY3" fmla="*/ 192762 h 873038"/>
              <a:gd name="connsiteX4" fmla="*/ 466703 w 1249939"/>
              <a:gd name="connsiteY4" fmla="*/ 32456 h 873038"/>
              <a:gd name="connsiteX5" fmla="*/ 14551 w 1249939"/>
              <a:gd name="connsiteY5" fmla="*/ 595193 h 873038"/>
              <a:gd name="connsiteX6" fmla="*/ 554983 w 1249939"/>
              <a:gd name="connsiteY6" fmla="*/ 751246 h 873038"/>
              <a:gd name="connsiteX7" fmla="*/ 635867 w 1249939"/>
              <a:gd name="connsiteY7" fmla="*/ 873038 h 873038"/>
              <a:gd name="connsiteX0" fmla="*/ 615218 w 1229290"/>
              <a:gd name="connsiteY0" fmla="*/ 861281 h 861281"/>
              <a:gd name="connsiteX1" fmla="*/ 807623 w 1229290"/>
              <a:gd name="connsiteY1" fmla="*/ 782010 h 861281"/>
              <a:gd name="connsiteX2" fmla="*/ 1166429 w 1229290"/>
              <a:gd name="connsiteY2" fmla="*/ 618584 h 861281"/>
              <a:gd name="connsiteX3" fmla="*/ 1165382 w 1229290"/>
              <a:gd name="connsiteY3" fmla="*/ 181005 h 861281"/>
              <a:gd name="connsiteX4" fmla="*/ 446054 w 1229290"/>
              <a:gd name="connsiteY4" fmla="*/ 20699 h 861281"/>
              <a:gd name="connsiteX5" fmla="*/ 5663 w 1229290"/>
              <a:gd name="connsiteY5" fmla="*/ 576828 h 861281"/>
              <a:gd name="connsiteX6" fmla="*/ 534334 w 1229290"/>
              <a:gd name="connsiteY6" fmla="*/ 739489 h 861281"/>
              <a:gd name="connsiteX7" fmla="*/ 615218 w 1229290"/>
              <a:gd name="connsiteY7" fmla="*/ 861281 h 861281"/>
              <a:gd name="connsiteX0" fmla="*/ 619617 w 1233689"/>
              <a:gd name="connsiteY0" fmla="*/ 861281 h 861281"/>
              <a:gd name="connsiteX1" fmla="*/ 812022 w 1233689"/>
              <a:gd name="connsiteY1" fmla="*/ 782010 h 861281"/>
              <a:gd name="connsiteX2" fmla="*/ 1170828 w 1233689"/>
              <a:gd name="connsiteY2" fmla="*/ 618584 h 861281"/>
              <a:gd name="connsiteX3" fmla="*/ 1169781 w 1233689"/>
              <a:gd name="connsiteY3" fmla="*/ 181005 h 861281"/>
              <a:gd name="connsiteX4" fmla="*/ 450453 w 1233689"/>
              <a:gd name="connsiteY4" fmla="*/ 20699 h 861281"/>
              <a:gd name="connsiteX5" fmla="*/ 10062 w 1233689"/>
              <a:gd name="connsiteY5" fmla="*/ 576828 h 861281"/>
              <a:gd name="connsiteX6" fmla="*/ 538733 w 1233689"/>
              <a:gd name="connsiteY6" fmla="*/ 739489 h 861281"/>
              <a:gd name="connsiteX7" fmla="*/ 619617 w 1233689"/>
              <a:gd name="connsiteY7" fmla="*/ 861281 h 861281"/>
              <a:gd name="connsiteX0" fmla="*/ 619579 w 1239236"/>
              <a:gd name="connsiteY0" fmla="*/ 863398 h 863398"/>
              <a:gd name="connsiteX1" fmla="*/ 811984 w 1239236"/>
              <a:gd name="connsiteY1" fmla="*/ 784127 h 863398"/>
              <a:gd name="connsiteX2" fmla="*/ 1170790 w 1239236"/>
              <a:gd name="connsiteY2" fmla="*/ 620701 h 863398"/>
              <a:gd name="connsiteX3" fmla="*/ 1169743 w 1239236"/>
              <a:gd name="connsiteY3" fmla="*/ 183122 h 863398"/>
              <a:gd name="connsiteX4" fmla="*/ 451887 w 1239236"/>
              <a:gd name="connsiteY4" fmla="*/ 17855 h 863398"/>
              <a:gd name="connsiteX5" fmla="*/ 10024 w 1239236"/>
              <a:gd name="connsiteY5" fmla="*/ 578945 h 863398"/>
              <a:gd name="connsiteX6" fmla="*/ 538695 w 1239236"/>
              <a:gd name="connsiteY6" fmla="*/ 741606 h 863398"/>
              <a:gd name="connsiteX7" fmla="*/ 619579 w 1239236"/>
              <a:gd name="connsiteY7" fmla="*/ 863398 h 863398"/>
              <a:gd name="connsiteX0" fmla="*/ 623569 w 1243226"/>
              <a:gd name="connsiteY0" fmla="*/ 870437 h 870437"/>
              <a:gd name="connsiteX1" fmla="*/ 815974 w 1243226"/>
              <a:gd name="connsiteY1" fmla="*/ 791166 h 870437"/>
              <a:gd name="connsiteX2" fmla="*/ 1174780 w 1243226"/>
              <a:gd name="connsiteY2" fmla="*/ 627740 h 870437"/>
              <a:gd name="connsiteX3" fmla="*/ 1173733 w 1243226"/>
              <a:gd name="connsiteY3" fmla="*/ 190161 h 870437"/>
              <a:gd name="connsiteX4" fmla="*/ 455877 w 1243226"/>
              <a:gd name="connsiteY4" fmla="*/ 24894 h 870437"/>
              <a:gd name="connsiteX5" fmla="*/ 14014 w 1243226"/>
              <a:gd name="connsiteY5" fmla="*/ 585984 h 870437"/>
              <a:gd name="connsiteX6" fmla="*/ 542685 w 1243226"/>
              <a:gd name="connsiteY6" fmla="*/ 748645 h 870437"/>
              <a:gd name="connsiteX7" fmla="*/ 623569 w 1243226"/>
              <a:gd name="connsiteY7" fmla="*/ 870437 h 870437"/>
              <a:gd name="connsiteX0" fmla="*/ 624861 w 1244518"/>
              <a:gd name="connsiteY0" fmla="*/ 869274 h 869274"/>
              <a:gd name="connsiteX1" fmla="*/ 817266 w 1244518"/>
              <a:gd name="connsiteY1" fmla="*/ 790003 h 869274"/>
              <a:gd name="connsiteX2" fmla="*/ 1176072 w 1244518"/>
              <a:gd name="connsiteY2" fmla="*/ 626577 h 869274"/>
              <a:gd name="connsiteX3" fmla="*/ 1175025 w 1244518"/>
              <a:gd name="connsiteY3" fmla="*/ 188998 h 869274"/>
              <a:gd name="connsiteX4" fmla="*/ 457169 w 1244518"/>
              <a:gd name="connsiteY4" fmla="*/ 23731 h 869274"/>
              <a:gd name="connsiteX5" fmla="*/ 15306 w 1244518"/>
              <a:gd name="connsiteY5" fmla="*/ 584821 h 869274"/>
              <a:gd name="connsiteX6" fmla="*/ 543977 w 1244518"/>
              <a:gd name="connsiteY6" fmla="*/ 747482 h 869274"/>
              <a:gd name="connsiteX7" fmla="*/ 624861 w 1244518"/>
              <a:gd name="connsiteY7" fmla="*/ 869274 h 869274"/>
              <a:gd name="connsiteX0" fmla="*/ 619558 w 1235941"/>
              <a:gd name="connsiteY0" fmla="*/ 867295 h 867295"/>
              <a:gd name="connsiteX1" fmla="*/ 811963 w 1235941"/>
              <a:gd name="connsiteY1" fmla="*/ 788024 h 867295"/>
              <a:gd name="connsiteX2" fmla="*/ 1170769 w 1235941"/>
              <a:gd name="connsiteY2" fmla="*/ 624598 h 867295"/>
              <a:gd name="connsiteX3" fmla="*/ 1164738 w 1235941"/>
              <a:gd name="connsiteY3" fmla="*/ 164190 h 867295"/>
              <a:gd name="connsiteX4" fmla="*/ 451866 w 1235941"/>
              <a:gd name="connsiteY4" fmla="*/ 21752 h 867295"/>
              <a:gd name="connsiteX5" fmla="*/ 10003 w 1235941"/>
              <a:gd name="connsiteY5" fmla="*/ 582842 h 867295"/>
              <a:gd name="connsiteX6" fmla="*/ 538674 w 1235941"/>
              <a:gd name="connsiteY6" fmla="*/ 745503 h 867295"/>
              <a:gd name="connsiteX7" fmla="*/ 619558 w 1235941"/>
              <a:gd name="connsiteY7" fmla="*/ 867295 h 867295"/>
              <a:gd name="connsiteX0" fmla="*/ 622435 w 1238818"/>
              <a:gd name="connsiteY0" fmla="*/ 868328 h 868328"/>
              <a:gd name="connsiteX1" fmla="*/ 814840 w 1238818"/>
              <a:gd name="connsiteY1" fmla="*/ 789057 h 868328"/>
              <a:gd name="connsiteX2" fmla="*/ 1173646 w 1238818"/>
              <a:gd name="connsiteY2" fmla="*/ 625631 h 868328"/>
              <a:gd name="connsiteX3" fmla="*/ 1167615 w 1238818"/>
              <a:gd name="connsiteY3" fmla="*/ 165223 h 868328"/>
              <a:gd name="connsiteX4" fmla="*/ 454743 w 1238818"/>
              <a:gd name="connsiteY4" fmla="*/ 22785 h 868328"/>
              <a:gd name="connsiteX5" fmla="*/ 12880 w 1238818"/>
              <a:gd name="connsiteY5" fmla="*/ 583875 h 868328"/>
              <a:gd name="connsiteX6" fmla="*/ 541551 w 1238818"/>
              <a:gd name="connsiteY6" fmla="*/ 746536 h 868328"/>
              <a:gd name="connsiteX7" fmla="*/ 622435 w 1238818"/>
              <a:gd name="connsiteY7" fmla="*/ 868328 h 868328"/>
              <a:gd name="connsiteX0" fmla="*/ 618931 w 1201319"/>
              <a:gd name="connsiteY0" fmla="*/ 879992 h 879992"/>
              <a:gd name="connsiteX1" fmla="*/ 811336 w 1201319"/>
              <a:gd name="connsiteY1" fmla="*/ 800721 h 879992"/>
              <a:gd name="connsiteX2" fmla="*/ 1170142 w 1201319"/>
              <a:gd name="connsiteY2" fmla="*/ 637295 h 879992"/>
              <a:gd name="connsiteX3" fmla="*/ 1164111 w 1201319"/>
              <a:gd name="connsiteY3" fmla="*/ 176887 h 879992"/>
              <a:gd name="connsiteX4" fmla="*/ 1005959 w 1201319"/>
              <a:gd name="connsiteY4" fmla="*/ 73552 h 879992"/>
              <a:gd name="connsiteX5" fmla="*/ 451239 w 1201319"/>
              <a:gd name="connsiteY5" fmla="*/ 34449 h 879992"/>
              <a:gd name="connsiteX6" fmla="*/ 9376 w 1201319"/>
              <a:gd name="connsiteY6" fmla="*/ 595539 h 879992"/>
              <a:gd name="connsiteX7" fmla="*/ 538047 w 1201319"/>
              <a:gd name="connsiteY7" fmla="*/ 758200 h 879992"/>
              <a:gd name="connsiteX8" fmla="*/ 618931 w 1201319"/>
              <a:gd name="connsiteY8" fmla="*/ 879992 h 879992"/>
              <a:gd name="connsiteX0" fmla="*/ 618931 w 1214866"/>
              <a:gd name="connsiteY0" fmla="*/ 879992 h 879992"/>
              <a:gd name="connsiteX1" fmla="*/ 811336 w 1214866"/>
              <a:gd name="connsiteY1" fmla="*/ 800721 h 879992"/>
              <a:gd name="connsiteX2" fmla="*/ 1170142 w 1214866"/>
              <a:gd name="connsiteY2" fmla="*/ 637295 h 879992"/>
              <a:gd name="connsiteX3" fmla="*/ 1164111 w 1214866"/>
              <a:gd name="connsiteY3" fmla="*/ 176887 h 879992"/>
              <a:gd name="connsiteX4" fmla="*/ 1005959 w 1214866"/>
              <a:gd name="connsiteY4" fmla="*/ 73552 h 879992"/>
              <a:gd name="connsiteX5" fmla="*/ 451239 w 1214866"/>
              <a:gd name="connsiteY5" fmla="*/ 34449 h 879992"/>
              <a:gd name="connsiteX6" fmla="*/ 9376 w 1214866"/>
              <a:gd name="connsiteY6" fmla="*/ 595539 h 879992"/>
              <a:gd name="connsiteX7" fmla="*/ 538047 w 1214866"/>
              <a:gd name="connsiteY7" fmla="*/ 758200 h 879992"/>
              <a:gd name="connsiteX8" fmla="*/ 618931 w 1214866"/>
              <a:gd name="connsiteY8" fmla="*/ 879992 h 879992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18871 w 1202016"/>
              <a:gd name="connsiteY0" fmla="*/ 888796 h 888796"/>
              <a:gd name="connsiteX1" fmla="*/ 811276 w 1202016"/>
              <a:gd name="connsiteY1" fmla="*/ 809525 h 888796"/>
              <a:gd name="connsiteX2" fmla="*/ 1170082 w 1202016"/>
              <a:gd name="connsiteY2" fmla="*/ 646099 h 888796"/>
              <a:gd name="connsiteX3" fmla="*/ 1164051 w 1202016"/>
              <a:gd name="connsiteY3" fmla="*/ 185691 h 888796"/>
              <a:gd name="connsiteX4" fmla="*/ 989748 w 1202016"/>
              <a:gd name="connsiteY4" fmla="*/ 54225 h 888796"/>
              <a:gd name="connsiteX5" fmla="*/ 451179 w 1202016"/>
              <a:gd name="connsiteY5" fmla="*/ 43253 h 888796"/>
              <a:gd name="connsiteX6" fmla="*/ 9316 w 1202016"/>
              <a:gd name="connsiteY6" fmla="*/ 604343 h 888796"/>
              <a:gd name="connsiteX7" fmla="*/ 537987 w 1202016"/>
              <a:gd name="connsiteY7" fmla="*/ 767004 h 888796"/>
              <a:gd name="connsiteX8" fmla="*/ 618871 w 1202016"/>
              <a:gd name="connsiteY8" fmla="*/ 888796 h 888796"/>
              <a:gd name="connsiteX0" fmla="*/ 620039 w 1203184"/>
              <a:gd name="connsiteY0" fmla="*/ 874240 h 874240"/>
              <a:gd name="connsiteX1" fmla="*/ 812444 w 1203184"/>
              <a:gd name="connsiteY1" fmla="*/ 794969 h 874240"/>
              <a:gd name="connsiteX2" fmla="*/ 1171250 w 1203184"/>
              <a:gd name="connsiteY2" fmla="*/ 631543 h 874240"/>
              <a:gd name="connsiteX3" fmla="*/ 1165219 w 1203184"/>
              <a:gd name="connsiteY3" fmla="*/ 171135 h 874240"/>
              <a:gd name="connsiteX4" fmla="*/ 990916 w 1203184"/>
              <a:gd name="connsiteY4" fmla="*/ 39669 h 874240"/>
              <a:gd name="connsiteX5" fmla="*/ 406775 w 1203184"/>
              <a:gd name="connsiteY5" fmla="*/ 50168 h 874240"/>
              <a:gd name="connsiteX6" fmla="*/ 10484 w 1203184"/>
              <a:gd name="connsiteY6" fmla="*/ 589787 h 874240"/>
              <a:gd name="connsiteX7" fmla="*/ 539155 w 1203184"/>
              <a:gd name="connsiteY7" fmla="*/ 752448 h 874240"/>
              <a:gd name="connsiteX8" fmla="*/ 620039 w 1203184"/>
              <a:gd name="connsiteY8" fmla="*/ 874240 h 874240"/>
              <a:gd name="connsiteX0" fmla="*/ 620213 w 1203358"/>
              <a:gd name="connsiteY0" fmla="*/ 867642 h 867642"/>
              <a:gd name="connsiteX1" fmla="*/ 812618 w 1203358"/>
              <a:gd name="connsiteY1" fmla="*/ 788371 h 867642"/>
              <a:gd name="connsiteX2" fmla="*/ 1171424 w 1203358"/>
              <a:gd name="connsiteY2" fmla="*/ 624945 h 867642"/>
              <a:gd name="connsiteX3" fmla="*/ 1165393 w 1203358"/>
              <a:gd name="connsiteY3" fmla="*/ 164537 h 867642"/>
              <a:gd name="connsiteX4" fmla="*/ 991090 w 1203358"/>
              <a:gd name="connsiteY4" fmla="*/ 33071 h 867642"/>
              <a:gd name="connsiteX5" fmla="*/ 406949 w 1203358"/>
              <a:gd name="connsiteY5" fmla="*/ 43570 h 867642"/>
              <a:gd name="connsiteX6" fmla="*/ 10658 w 1203358"/>
              <a:gd name="connsiteY6" fmla="*/ 583189 h 867642"/>
              <a:gd name="connsiteX7" fmla="*/ 539329 w 1203358"/>
              <a:gd name="connsiteY7" fmla="*/ 745850 h 867642"/>
              <a:gd name="connsiteX8" fmla="*/ 620213 w 1203358"/>
              <a:gd name="connsiteY8" fmla="*/ 867642 h 867642"/>
              <a:gd name="connsiteX0" fmla="*/ 621220 w 1204365"/>
              <a:gd name="connsiteY0" fmla="*/ 864871 h 864871"/>
              <a:gd name="connsiteX1" fmla="*/ 813625 w 1204365"/>
              <a:gd name="connsiteY1" fmla="*/ 785600 h 864871"/>
              <a:gd name="connsiteX2" fmla="*/ 1172431 w 1204365"/>
              <a:gd name="connsiteY2" fmla="*/ 622174 h 864871"/>
              <a:gd name="connsiteX3" fmla="*/ 1166400 w 1204365"/>
              <a:gd name="connsiteY3" fmla="*/ 161766 h 864871"/>
              <a:gd name="connsiteX4" fmla="*/ 992097 w 1204365"/>
              <a:gd name="connsiteY4" fmla="*/ 30300 h 864871"/>
              <a:gd name="connsiteX5" fmla="*/ 407956 w 1204365"/>
              <a:gd name="connsiteY5" fmla="*/ 40799 h 864871"/>
              <a:gd name="connsiteX6" fmla="*/ 11665 w 1204365"/>
              <a:gd name="connsiteY6" fmla="*/ 580418 h 864871"/>
              <a:gd name="connsiteX7" fmla="*/ 540336 w 1204365"/>
              <a:gd name="connsiteY7" fmla="*/ 743079 h 864871"/>
              <a:gd name="connsiteX8" fmla="*/ 621220 w 1204365"/>
              <a:gd name="connsiteY8" fmla="*/ 864871 h 864871"/>
              <a:gd name="connsiteX0" fmla="*/ 619935 w 1204190"/>
              <a:gd name="connsiteY0" fmla="*/ 873669 h 873669"/>
              <a:gd name="connsiteX1" fmla="*/ 812340 w 1204190"/>
              <a:gd name="connsiteY1" fmla="*/ 794398 h 873669"/>
              <a:gd name="connsiteX2" fmla="*/ 1171146 w 1204190"/>
              <a:gd name="connsiteY2" fmla="*/ 630972 h 873669"/>
              <a:gd name="connsiteX3" fmla="*/ 1165115 w 1204190"/>
              <a:gd name="connsiteY3" fmla="*/ 170564 h 873669"/>
              <a:gd name="connsiteX4" fmla="*/ 967884 w 1204190"/>
              <a:gd name="connsiteY4" fmla="*/ 40405 h 873669"/>
              <a:gd name="connsiteX5" fmla="*/ 406671 w 1204190"/>
              <a:gd name="connsiteY5" fmla="*/ 49597 h 873669"/>
              <a:gd name="connsiteX6" fmla="*/ 10380 w 1204190"/>
              <a:gd name="connsiteY6" fmla="*/ 589216 h 873669"/>
              <a:gd name="connsiteX7" fmla="*/ 539051 w 1204190"/>
              <a:gd name="connsiteY7" fmla="*/ 751877 h 873669"/>
              <a:gd name="connsiteX8" fmla="*/ 619935 w 1204190"/>
              <a:gd name="connsiteY8" fmla="*/ 873669 h 873669"/>
              <a:gd name="connsiteX0" fmla="*/ 628446 w 1212701"/>
              <a:gd name="connsiteY0" fmla="*/ 842371 h 842371"/>
              <a:gd name="connsiteX1" fmla="*/ 820851 w 1212701"/>
              <a:gd name="connsiteY1" fmla="*/ 763100 h 842371"/>
              <a:gd name="connsiteX2" fmla="*/ 1179657 w 1212701"/>
              <a:gd name="connsiteY2" fmla="*/ 599674 h 842371"/>
              <a:gd name="connsiteX3" fmla="*/ 1173626 w 1212701"/>
              <a:gd name="connsiteY3" fmla="*/ 139266 h 842371"/>
              <a:gd name="connsiteX4" fmla="*/ 976395 w 1212701"/>
              <a:gd name="connsiteY4" fmla="*/ 9107 h 842371"/>
              <a:gd name="connsiteX5" fmla="*/ 246714 w 1212701"/>
              <a:gd name="connsiteY5" fmla="*/ 97247 h 842371"/>
              <a:gd name="connsiteX6" fmla="*/ 18891 w 1212701"/>
              <a:gd name="connsiteY6" fmla="*/ 557918 h 842371"/>
              <a:gd name="connsiteX7" fmla="*/ 547562 w 1212701"/>
              <a:gd name="connsiteY7" fmla="*/ 720579 h 842371"/>
              <a:gd name="connsiteX8" fmla="*/ 628446 w 1212701"/>
              <a:gd name="connsiteY8" fmla="*/ 842371 h 842371"/>
              <a:gd name="connsiteX0" fmla="*/ 628446 w 1211895"/>
              <a:gd name="connsiteY0" fmla="*/ 842371 h 842371"/>
              <a:gd name="connsiteX1" fmla="*/ 820851 w 1211895"/>
              <a:gd name="connsiteY1" fmla="*/ 763100 h 842371"/>
              <a:gd name="connsiteX2" fmla="*/ 1178477 w 1211895"/>
              <a:gd name="connsiteY2" fmla="*/ 606951 h 842371"/>
              <a:gd name="connsiteX3" fmla="*/ 1173626 w 1211895"/>
              <a:gd name="connsiteY3" fmla="*/ 139266 h 842371"/>
              <a:gd name="connsiteX4" fmla="*/ 976395 w 1211895"/>
              <a:gd name="connsiteY4" fmla="*/ 9107 h 842371"/>
              <a:gd name="connsiteX5" fmla="*/ 246714 w 1211895"/>
              <a:gd name="connsiteY5" fmla="*/ 97247 h 842371"/>
              <a:gd name="connsiteX6" fmla="*/ 18891 w 1211895"/>
              <a:gd name="connsiteY6" fmla="*/ 557918 h 842371"/>
              <a:gd name="connsiteX7" fmla="*/ 547562 w 1211895"/>
              <a:gd name="connsiteY7" fmla="*/ 720579 h 842371"/>
              <a:gd name="connsiteX8" fmla="*/ 628446 w 1211895"/>
              <a:gd name="connsiteY8" fmla="*/ 842371 h 842371"/>
              <a:gd name="connsiteX0" fmla="*/ 628446 w 1218918"/>
              <a:gd name="connsiteY0" fmla="*/ 842371 h 842371"/>
              <a:gd name="connsiteX1" fmla="*/ 820851 w 1218918"/>
              <a:gd name="connsiteY1" fmla="*/ 763100 h 842371"/>
              <a:gd name="connsiteX2" fmla="*/ 1178477 w 1218918"/>
              <a:gd name="connsiteY2" fmla="*/ 606951 h 842371"/>
              <a:gd name="connsiteX3" fmla="*/ 1173626 w 1218918"/>
              <a:gd name="connsiteY3" fmla="*/ 139266 h 842371"/>
              <a:gd name="connsiteX4" fmla="*/ 976395 w 1218918"/>
              <a:gd name="connsiteY4" fmla="*/ 9107 h 842371"/>
              <a:gd name="connsiteX5" fmla="*/ 246714 w 1218918"/>
              <a:gd name="connsiteY5" fmla="*/ 97247 h 842371"/>
              <a:gd name="connsiteX6" fmla="*/ 18891 w 1218918"/>
              <a:gd name="connsiteY6" fmla="*/ 557918 h 842371"/>
              <a:gd name="connsiteX7" fmla="*/ 547562 w 1218918"/>
              <a:gd name="connsiteY7" fmla="*/ 720579 h 842371"/>
              <a:gd name="connsiteX8" fmla="*/ 628446 w 1218918"/>
              <a:gd name="connsiteY8" fmla="*/ 842371 h 842371"/>
              <a:gd name="connsiteX0" fmla="*/ 628446 w 1223727"/>
              <a:gd name="connsiteY0" fmla="*/ 842371 h 842371"/>
              <a:gd name="connsiteX1" fmla="*/ 820851 w 1223727"/>
              <a:gd name="connsiteY1" fmla="*/ 763100 h 842371"/>
              <a:gd name="connsiteX2" fmla="*/ 1178477 w 1223727"/>
              <a:gd name="connsiteY2" fmla="*/ 606951 h 842371"/>
              <a:gd name="connsiteX3" fmla="*/ 1173626 w 1223727"/>
              <a:gd name="connsiteY3" fmla="*/ 139266 h 842371"/>
              <a:gd name="connsiteX4" fmla="*/ 976395 w 1223727"/>
              <a:gd name="connsiteY4" fmla="*/ 9107 h 842371"/>
              <a:gd name="connsiteX5" fmla="*/ 246714 w 1223727"/>
              <a:gd name="connsiteY5" fmla="*/ 97247 h 842371"/>
              <a:gd name="connsiteX6" fmla="*/ 18891 w 1223727"/>
              <a:gd name="connsiteY6" fmla="*/ 557918 h 842371"/>
              <a:gd name="connsiteX7" fmla="*/ 547562 w 1223727"/>
              <a:gd name="connsiteY7" fmla="*/ 720579 h 842371"/>
              <a:gd name="connsiteX8" fmla="*/ 628446 w 1223727"/>
              <a:gd name="connsiteY8" fmla="*/ 842371 h 842371"/>
              <a:gd name="connsiteX0" fmla="*/ 628446 w 1232687"/>
              <a:gd name="connsiteY0" fmla="*/ 842371 h 842371"/>
              <a:gd name="connsiteX1" fmla="*/ 820851 w 1232687"/>
              <a:gd name="connsiteY1" fmla="*/ 763100 h 842371"/>
              <a:gd name="connsiteX2" fmla="*/ 1178477 w 1232687"/>
              <a:gd name="connsiteY2" fmla="*/ 606951 h 842371"/>
              <a:gd name="connsiteX3" fmla="*/ 1188606 w 1232687"/>
              <a:gd name="connsiteY3" fmla="*/ 158133 h 842371"/>
              <a:gd name="connsiteX4" fmla="*/ 976395 w 1232687"/>
              <a:gd name="connsiteY4" fmla="*/ 9107 h 842371"/>
              <a:gd name="connsiteX5" fmla="*/ 246714 w 1232687"/>
              <a:gd name="connsiteY5" fmla="*/ 97247 h 842371"/>
              <a:gd name="connsiteX6" fmla="*/ 18891 w 1232687"/>
              <a:gd name="connsiteY6" fmla="*/ 557918 h 842371"/>
              <a:gd name="connsiteX7" fmla="*/ 547562 w 1232687"/>
              <a:gd name="connsiteY7" fmla="*/ 720579 h 842371"/>
              <a:gd name="connsiteX8" fmla="*/ 628446 w 1232687"/>
              <a:gd name="connsiteY8" fmla="*/ 842371 h 842371"/>
              <a:gd name="connsiteX0" fmla="*/ 628446 w 1238631"/>
              <a:gd name="connsiteY0" fmla="*/ 842371 h 842371"/>
              <a:gd name="connsiteX1" fmla="*/ 820851 w 1238631"/>
              <a:gd name="connsiteY1" fmla="*/ 763100 h 842371"/>
              <a:gd name="connsiteX2" fmla="*/ 1178477 w 1238631"/>
              <a:gd name="connsiteY2" fmla="*/ 606951 h 842371"/>
              <a:gd name="connsiteX3" fmla="*/ 1197715 w 1238631"/>
              <a:gd name="connsiteY3" fmla="*/ 163763 h 842371"/>
              <a:gd name="connsiteX4" fmla="*/ 976395 w 1238631"/>
              <a:gd name="connsiteY4" fmla="*/ 9107 h 842371"/>
              <a:gd name="connsiteX5" fmla="*/ 246714 w 1238631"/>
              <a:gd name="connsiteY5" fmla="*/ 97247 h 842371"/>
              <a:gd name="connsiteX6" fmla="*/ 18891 w 1238631"/>
              <a:gd name="connsiteY6" fmla="*/ 557918 h 842371"/>
              <a:gd name="connsiteX7" fmla="*/ 547562 w 1238631"/>
              <a:gd name="connsiteY7" fmla="*/ 720579 h 842371"/>
              <a:gd name="connsiteX8" fmla="*/ 628446 w 1238631"/>
              <a:gd name="connsiteY8" fmla="*/ 842371 h 842371"/>
              <a:gd name="connsiteX0" fmla="*/ 632386 w 1242571"/>
              <a:gd name="connsiteY0" fmla="*/ 846766 h 846766"/>
              <a:gd name="connsiteX1" fmla="*/ 824791 w 1242571"/>
              <a:gd name="connsiteY1" fmla="*/ 767495 h 846766"/>
              <a:gd name="connsiteX2" fmla="*/ 1182417 w 1242571"/>
              <a:gd name="connsiteY2" fmla="*/ 611346 h 846766"/>
              <a:gd name="connsiteX3" fmla="*/ 1201655 w 1242571"/>
              <a:gd name="connsiteY3" fmla="*/ 168158 h 846766"/>
              <a:gd name="connsiteX4" fmla="*/ 980335 w 1242571"/>
              <a:gd name="connsiteY4" fmla="*/ 13502 h 846766"/>
              <a:gd name="connsiteX5" fmla="*/ 250654 w 1242571"/>
              <a:gd name="connsiteY5" fmla="*/ 101642 h 846766"/>
              <a:gd name="connsiteX6" fmla="*/ 22831 w 1242571"/>
              <a:gd name="connsiteY6" fmla="*/ 562313 h 846766"/>
              <a:gd name="connsiteX7" fmla="*/ 551502 w 1242571"/>
              <a:gd name="connsiteY7" fmla="*/ 724974 h 846766"/>
              <a:gd name="connsiteX8" fmla="*/ 632386 w 1242571"/>
              <a:gd name="connsiteY8" fmla="*/ 846766 h 846766"/>
              <a:gd name="connsiteX0" fmla="*/ 633056 w 1243241"/>
              <a:gd name="connsiteY0" fmla="*/ 846832 h 846832"/>
              <a:gd name="connsiteX1" fmla="*/ 825461 w 1243241"/>
              <a:gd name="connsiteY1" fmla="*/ 767561 h 846832"/>
              <a:gd name="connsiteX2" fmla="*/ 1183087 w 1243241"/>
              <a:gd name="connsiteY2" fmla="*/ 611412 h 846832"/>
              <a:gd name="connsiteX3" fmla="*/ 1202325 w 1243241"/>
              <a:gd name="connsiteY3" fmla="*/ 168224 h 846832"/>
              <a:gd name="connsiteX4" fmla="*/ 981005 w 1243241"/>
              <a:gd name="connsiteY4" fmla="*/ 13568 h 846832"/>
              <a:gd name="connsiteX5" fmla="*/ 245994 w 1243241"/>
              <a:gd name="connsiteY5" fmla="*/ 86692 h 846832"/>
              <a:gd name="connsiteX6" fmla="*/ 23501 w 1243241"/>
              <a:gd name="connsiteY6" fmla="*/ 562379 h 846832"/>
              <a:gd name="connsiteX7" fmla="*/ 552172 w 1243241"/>
              <a:gd name="connsiteY7" fmla="*/ 725040 h 846832"/>
              <a:gd name="connsiteX8" fmla="*/ 633056 w 1243241"/>
              <a:gd name="connsiteY8" fmla="*/ 846832 h 846832"/>
              <a:gd name="connsiteX0" fmla="*/ 633056 w 1243241"/>
              <a:gd name="connsiteY0" fmla="*/ 848503 h 848503"/>
              <a:gd name="connsiteX1" fmla="*/ 825461 w 1243241"/>
              <a:gd name="connsiteY1" fmla="*/ 769232 h 848503"/>
              <a:gd name="connsiteX2" fmla="*/ 1183087 w 1243241"/>
              <a:gd name="connsiteY2" fmla="*/ 613083 h 848503"/>
              <a:gd name="connsiteX3" fmla="*/ 1202325 w 1243241"/>
              <a:gd name="connsiteY3" fmla="*/ 169895 h 848503"/>
              <a:gd name="connsiteX4" fmla="*/ 981005 w 1243241"/>
              <a:gd name="connsiteY4" fmla="*/ 15239 h 848503"/>
              <a:gd name="connsiteX5" fmla="*/ 245994 w 1243241"/>
              <a:gd name="connsiteY5" fmla="*/ 88363 h 848503"/>
              <a:gd name="connsiteX6" fmla="*/ 23501 w 1243241"/>
              <a:gd name="connsiteY6" fmla="*/ 564050 h 848503"/>
              <a:gd name="connsiteX7" fmla="*/ 552172 w 1243241"/>
              <a:gd name="connsiteY7" fmla="*/ 726711 h 848503"/>
              <a:gd name="connsiteX8" fmla="*/ 633056 w 1243241"/>
              <a:gd name="connsiteY8" fmla="*/ 848503 h 848503"/>
              <a:gd name="connsiteX0" fmla="*/ 633056 w 1243241"/>
              <a:gd name="connsiteY0" fmla="*/ 852489 h 852489"/>
              <a:gd name="connsiteX1" fmla="*/ 825461 w 1243241"/>
              <a:gd name="connsiteY1" fmla="*/ 773218 h 852489"/>
              <a:gd name="connsiteX2" fmla="*/ 1183087 w 1243241"/>
              <a:gd name="connsiteY2" fmla="*/ 617069 h 852489"/>
              <a:gd name="connsiteX3" fmla="*/ 1202325 w 1243241"/>
              <a:gd name="connsiteY3" fmla="*/ 173881 h 852489"/>
              <a:gd name="connsiteX4" fmla="*/ 981005 w 1243241"/>
              <a:gd name="connsiteY4" fmla="*/ 19225 h 852489"/>
              <a:gd name="connsiteX5" fmla="*/ 245994 w 1243241"/>
              <a:gd name="connsiteY5" fmla="*/ 92349 h 852489"/>
              <a:gd name="connsiteX6" fmla="*/ 23501 w 1243241"/>
              <a:gd name="connsiteY6" fmla="*/ 568036 h 852489"/>
              <a:gd name="connsiteX7" fmla="*/ 552172 w 1243241"/>
              <a:gd name="connsiteY7" fmla="*/ 730697 h 852489"/>
              <a:gd name="connsiteX8" fmla="*/ 633056 w 1243241"/>
              <a:gd name="connsiteY8" fmla="*/ 852489 h 852489"/>
              <a:gd name="connsiteX0" fmla="*/ 633056 w 1238870"/>
              <a:gd name="connsiteY0" fmla="*/ 852489 h 852489"/>
              <a:gd name="connsiteX1" fmla="*/ 825461 w 1238870"/>
              <a:gd name="connsiteY1" fmla="*/ 773218 h 852489"/>
              <a:gd name="connsiteX2" fmla="*/ 1183087 w 1238870"/>
              <a:gd name="connsiteY2" fmla="*/ 617069 h 852489"/>
              <a:gd name="connsiteX3" fmla="*/ 1202325 w 1238870"/>
              <a:gd name="connsiteY3" fmla="*/ 173881 h 852489"/>
              <a:gd name="connsiteX4" fmla="*/ 981005 w 1238870"/>
              <a:gd name="connsiteY4" fmla="*/ 19225 h 852489"/>
              <a:gd name="connsiteX5" fmla="*/ 245994 w 1238870"/>
              <a:gd name="connsiteY5" fmla="*/ 92349 h 852489"/>
              <a:gd name="connsiteX6" fmla="*/ 23501 w 1238870"/>
              <a:gd name="connsiteY6" fmla="*/ 568036 h 852489"/>
              <a:gd name="connsiteX7" fmla="*/ 552172 w 1238870"/>
              <a:gd name="connsiteY7" fmla="*/ 730697 h 852489"/>
              <a:gd name="connsiteX8" fmla="*/ 633056 w 1238870"/>
              <a:gd name="connsiteY8" fmla="*/ 852489 h 852489"/>
              <a:gd name="connsiteX0" fmla="*/ 633056 w 1237972"/>
              <a:gd name="connsiteY0" fmla="*/ 852489 h 852489"/>
              <a:gd name="connsiteX1" fmla="*/ 825461 w 1237972"/>
              <a:gd name="connsiteY1" fmla="*/ 773218 h 852489"/>
              <a:gd name="connsiteX2" fmla="*/ 1183087 w 1237972"/>
              <a:gd name="connsiteY2" fmla="*/ 617069 h 852489"/>
              <a:gd name="connsiteX3" fmla="*/ 1202325 w 1237972"/>
              <a:gd name="connsiteY3" fmla="*/ 173881 h 852489"/>
              <a:gd name="connsiteX4" fmla="*/ 981005 w 1237972"/>
              <a:gd name="connsiteY4" fmla="*/ 19225 h 852489"/>
              <a:gd name="connsiteX5" fmla="*/ 245994 w 1237972"/>
              <a:gd name="connsiteY5" fmla="*/ 92349 h 852489"/>
              <a:gd name="connsiteX6" fmla="*/ 23501 w 1237972"/>
              <a:gd name="connsiteY6" fmla="*/ 568036 h 852489"/>
              <a:gd name="connsiteX7" fmla="*/ 552172 w 1237972"/>
              <a:gd name="connsiteY7" fmla="*/ 730697 h 852489"/>
              <a:gd name="connsiteX8" fmla="*/ 633056 w 1237972"/>
              <a:gd name="connsiteY8" fmla="*/ 852489 h 8524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37972" h="852489">
                <a:moveTo>
                  <a:pt x="633056" y="852489"/>
                </a:moveTo>
                <a:cubicBezTo>
                  <a:pt x="716495" y="841059"/>
                  <a:pt x="733789" y="812455"/>
                  <a:pt x="825461" y="773218"/>
                </a:cubicBezTo>
                <a:cubicBezTo>
                  <a:pt x="917133" y="733981"/>
                  <a:pt x="1120276" y="716959"/>
                  <a:pt x="1183087" y="617069"/>
                </a:cubicBezTo>
                <a:cubicBezTo>
                  <a:pt x="1245898" y="517180"/>
                  <a:pt x="1258148" y="283568"/>
                  <a:pt x="1202325" y="173881"/>
                </a:cubicBezTo>
                <a:cubicBezTo>
                  <a:pt x="1146502" y="64194"/>
                  <a:pt x="1083676" y="36572"/>
                  <a:pt x="981005" y="19225"/>
                </a:cubicBezTo>
                <a:cubicBezTo>
                  <a:pt x="823274" y="-7425"/>
                  <a:pt x="446352" y="-23746"/>
                  <a:pt x="245994" y="92349"/>
                </a:cubicBezTo>
                <a:cubicBezTo>
                  <a:pt x="45636" y="208444"/>
                  <a:pt x="-47145" y="246094"/>
                  <a:pt x="23501" y="568036"/>
                </a:cubicBezTo>
                <a:cubicBezTo>
                  <a:pt x="51046" y="756743"/>
                  <a:pt x="510357" y="722029"/>
                  <a:pt x="552172" y="730697"/>
                </a:cubicBezTo>
                <a:cubicBezTo>
                  <a:pt x="733623" y="767368"/>
                  <a:pt x="633056" y="852489"/>
                  <a:pt x="633056" y="852489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0FF0C0-FC1A-4C5B-9FE5-09BA33FF7E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56392" y="1398181"/>
            <a:ext cx="7134446" cy="2870791"/>
          </a:xfrm>
        </p:spPr>
        <p:txBody>
          <a:bodyPr anchor="ctr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989092-15F8-4341-8D94-9E799301C5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70835" y="5135527"/>
            <a:ext cx="4397164" cy="1057938"/>
          </a:xfrm>
        </p:spPr>
        <p:txBody>
          <a:bodyPr anchor="ctr">
            <a:normAutofit/>
          </a:bodyPr>
          <a:lstStyle>
            <a:lvl1pPr marL="0" indent="0" algn="l">
              <a:lnSpc>
                <a:spcPct val="100000"/>
              </a:lnSpc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97328B-E858-4921-99C2-3B0BE1724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381296-9B7B-4EF3-89B3-8B33E6070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2FE59-6CD1-4D0F-8A06-10CA2D383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89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AC77D-9BA0-4A3B-B823-2059DC3C3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B811DB-C16F-4CED-97C6-73ABD71F33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E14D3C-7343-4DD7-B816-0D4D66BD6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2409C8-4D7C-40EE-A12E-59CB555C7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22D5-7193-4F59-83B4-3C19E8B14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4350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BEFA1-A4AB-4CF4-B02E-57AAED5719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1971" y="1709738"/>
            <a:ext cx="9165772" cy="2963271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B406C-F19A-4393-9AD1-A300A7E45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21971" y="4875028"/>
            <a:ext cx="9165772" cy="1052623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7D7AE7-47F6-4023-8D44-8BA1DAB05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AB32FC-A974-44FC-9804-F871EE51D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59ADE9-F40E-4E3B-AB8D-68CB1F485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4746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4D816-3E01-4EFD-AD9C-783D674DA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53D69-34A7-451D-A902-5F6CD13343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0722" y="2095500"/>
            <a:ext cx="4999077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E1E0E2-7D34-48E0-8795-546D2F00E2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81056" y="2095500"/>
            <a:ext cx="5072743" cy="39732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05476-6B6D-4BA3-919B-5335D6429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DB6D41-07E2-4F6D-BB39-217957FE7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E0CA9C-BFED-484F-B765-EA8CE4B4B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767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74AD2-5208-4201-90A7-F9618761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02129"/>
            <a:ext cx="10326688" cy="11256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A3FF53-BE24-42E9-BA12-BC5863CBF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8700" y="1827804"/>
            <a:ext cx="4968875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4776-6678-4D27-9BE9-5D83FC9E88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28700" y="2642191"/>
            <a:ext cx="4968875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BCA2E2-5B30-43B4-8FCD-23015451F2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81054" y="1827804"/>
            <a:ext cx="5087034" cy="8143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A7B7A1-E670-4E7E-AEBA-340893DE8E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81054" y="2642191"/>
            <a:ext cx="5087034" cy="34024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44D3AE-982A-4CC3-8456-4D4B0E35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FE3087-09F9-4436-8236-8693EA498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413CB-0E24-4F96-AF8C-EE269ACCE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474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CAD1C-D319-4A48-8DF9-50699231C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3D0181-83E0-4AB1-B372-24D6C075B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50352C-6317-4DD0-84C4-AE7DDAC55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48F340C5-9EBB-43D9-91F5-F767DBD59B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01240" y="1130240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solidFill>
            <a:schemeClr val="bg1"/>
          </a:solidFill>
          <a:ln w="1905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ECC812-F2A9-46D4-9B78-6659C68ED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671" y="1932214"/>
            <a:ext cx="6966858" cy="309154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B7A37F60-69E7-41AC-BC9A-9DBC3B577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92880">
            <a:off x="2455668" y="1103025"/>
            <a:ext cx="8982171" cy="5009917"/>
          </a:xfrm>
          <a:custGeom>
            <a:avLst/>
            <a:gdLst>
              <a:gd name="connsiteX0" fmla="*/ 284628 w 960507"/>
              <a:gd name="connsiteY0" fmla="*/ 725426 h 725435"/>
              <a:gd name="connsiteX1" fmla="*/ 429979 w 960507"/>
              <a:gd name="connsiteY1" fmla="*/ 636749 h 725435"/>
              <a:gd name="connsiteX2" fmla="*/ 805646 w 960507"/>
              <a:gd name="connsiteY2" fmla="*/ 523401 h 725435"/>
              <a:gd name="connsiteX3" fmla="*/ 954521 w 960507"/>
              <a:gd name="connsiteY3" fmla="*/ 257273 h 725435"/>
              <a:gd name="connsiteX4" fmla="*/ 674486 w 960507"/>
              <a:gd name="connsiteY4" fmla="*/ 5622 h 725435"/>
              <a:gd name="connsiteX5" fmla="*/ 15261 w 960507"/>
              <a:gd name="connsiteY5" fmla="*/ 246605 h 725435"/>
              <a:gd name="connsiteX6" fmla="*/ 217286 w 960507"/>
              <a:gd name="connsiteY6" fmla="*/ 650655 h 725435"/>
              <a:gd name="connsiteX7" fmla="*/ 284628 w 960507"/>
              <a:gd name="connsiteY7" fmla="*/ 725426 h 725435"/>
              <a:gd name="connsiteX0" fmla="*/ 284667 w 961601"/>
              <a:gd name="connsiteY0" fmla="*/ 725435 h 725435"/>
              <a:gd name="connsiteX1" fmla="*/ 430018 w 961601"/>
              <a:gd name="connsiteY1" fmla="*/ 636758 h 725435"/>
              <a:gd name="connsiteX2" fmla="*/ 820834 w 961601"/>
              <a:gd name="connsiteY2" fmla="*/ 548364 h 725435"/>
              <a:gd name="connsiteX3" fmla="*/ 954560 w 961601"/>
              <a:gd name="connsiteY3" fmla="*/ 257282 h 725435"/>
              <a:gd name="connsiteX4" fmla="*/ 674525 w 961601"/>
              <a:gd name="connsiteY4" fmla="*/ 5631 h 725435"/>
              <a:gd name="connsiteX5" fmla="*/ 15300 w 961601"/>
              <a:gd name="connsiteY5" fmla="*/ 246614 h 725435"/>
              <a:gd name="connsiteX6" fmla="*/ 217325 w 961601"/>
              <a:gd name="connsiteY6" fmla="*/ 650664 h 725435"/>
              <a:gd name="connsiteX7" fmla="*/ 284667 w 961601"/>
              <a:gd name="connsiteY7" fmla="*/ 725435 h 725435"/>
              <a:gd name="connsiteX0" fmla="*/ 284667 w 961601"/>
              <a:gd name="connsiteY0" fmla="*/ 725962 h 725962"/>
              <a:gd name="connsiteX1" fmla="*/ 430018 w 961601"/>
              <a:gd name="connsiteY1" fmla="*/ 637285 h 725962"/>
              <a:gd name="connsiteX2" fmla="*/ 820834 w 961601"/>
              <a:gd name="connsiteY2" fmla="*/ 548891 h 725962"/>
              <a:gd name="connsiteX3" fmla="*/ 954560 w 961601"/>
              <a:gd name="connsiteY3" fmla="*/ 257809 h 725962"/>
              <a:gd name="connsiteX4" fmla="*/ 674525 w 961601"/>
              <a:gd name="connsiteY4" fmla="*/ 6158 h 725962"/>
              <a:gd name="connsiteX5" fmla="*/ 15300 w 961601"/>
              <a:gd name="connsiteY5" fmla="*/ 247141 h 725962"/>
              <a:gd name="connsiteX6" fmla="*/ 217325 w 961601"/>
              <a:gd name="connsiteY6" fmla="*/ 651191 h 725962"/>
              <a:gd name="connsiteX7" fmla="*/ 284667 w 961601"/>
              <a:gd name="connsiteY7" fmla="*/ 725962 h 725962"/>
              <a:gd name="connsiteX0" fmla="*/ 410902 w 1087836"/>
              <a:gd name="connsiteY0" fmla="*/ 719810 h 719810"/>
              <a:gd name="connsiteX1" fmla="*/ 556253 w 1087836"/>
              <a:gd name="connsiteY1" fmla="*/ 631133 h 719810"/>
              <a:gd name="connsiteX2" fmla="*/ 947069 w 1087836"/>
              <a:gd name="connsiteY2" fmla="*/ 542739 h 719810"/>
              <a:gd name="connsiteX3" fmla="*/ 1080795 w 1087836"/>
              <a:gd name="connsiteY3" fmla="*/ 251657 h 719810"/>
              <a:gd name="connsiteX4" fmla="*/ 800760 w 1087836"/>
              <a:gd name="connsiteY4" fmla="*/ 6 h 719810"/>
              <a:gd name="connsiteX5" fmla="*/ 5261 w 1087836"/>
              <a:gd name="connsiteY5" fmla="*/ 248982 h 719810"/>
              <a:gd name="connsiteX6" fmla="*/ 343560 w 1087836"/>
              <a:gd name="connsiteY6" fmla="*/ 645039 h 719810"/>
              <a:gd name="connsiteX7" fmla="*/ 410902 w 1087836"/>
              <a:gd name="connsiteY7" fmla="*/ 719810 h 719810"/>
              <a:gd name="connsiteX0" fmla="*/ 412791 w 1089725"/>
              <a:gd name="connsiteY0" fmla="*/ 726835 h 726835"/>
              <a:gd name="connsiteX1" fmla="*/ 558142 w 1089725"/>
              <a:gd name="connsiteY1" fmla="*/ 638158 h 726835"/>
              <a:gd name="connsiteX2" fmla="*/ 948958 w 1089725"/>
              <a:gd name="connsiteY2" fmla="*/ 549764 h 726835"/>
              <a:gd name="connsiteX3" fmla="*/ 1082684 w 1089725"/>
              <a:gd name="connsiteY3" fmla="*/ 258682 h 726835"/>
              <a:gd name="connsiteX4" fmla="*/ 802649 w 1089725"/>
              <a:gd name="connsiteY4" fmla="*/ 7031 h 726835"/>
              <a:gd name="connsiteX5" fmla="*/ 171027 w 1089725"/>
              <a:gd name="connsiteY5" fmla="*/ 85967 h 726835"/>
              <a:gd name="connsiteX6" fmla="*/ 7150 w 1089725"/>
              <a:gd name="connsiteY6" fmla="*/ 256007 h 726835"/>
              <a:gd name="connsiteX7" fmla="*/ 345449 w 1089725"/>
              <a:gd name="connsiteY7" fmla="*/ 652064 h 726835"/>
              <a:gd name="connsiteX8" fmla="*/ 412791 w 1089725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9002 w 1085936"/>
              <a:gd name="connsiteY0" fmla="*/ 726835 h 726835"/>
              <a:gd name="connsiteX1" fmla="*/ 554353 w 1085936"/>
              <a:gd name="connsiteY1" fmla="*/ 638158 h 726835"/>
              <a:gd name="connsiteX2" fmla="*/ 945169 w 1085936"/>
              <a:gd name="connsiteY2" fmla="*/ 549764 h 726835"/>
              <a:gd name="connsiteX3" fmla="*/ 1078895 w 1085936"/>
              <a:gd name="connsiteY3" fmla="*/ 258682 h 726835"/>
              <a:gd name="connsiteX4" fmla="*/ 798860 w 1085936"/>
              <a:gd name="connsiteY4" fmla="*/ 7031 h 726835"/>
              <a:gd name="connsiteX5" fmla="*/ 167238 w 1085936"/>
              <a:gd name="connsiteY5" fmla="*/ 85967 h 726835"/>
              <a:gd name="connsiteX6" fmla="*/ 7460 w 1085936"/>
              <a:gd name="connsiteY6" fmla="*/ 285590 h 726835"/>
              <a:gd name="connsiteX7" fmla="*/ 341660 w 1085936"/>
              <a:gd name="connsiteY7" fmla="*/ 652064 h 726835"/>
              <a:gd name="connsiteX8" fmla="*/ 409002 w 1085936"/>
              <a:gd name="connsiteY8" fmla="*/ 726835 h 726835"/>
              <a:gd name="connsiteX0" fmla="*/ 407340 w 1084274"/>
              <a:gd name="connsiteY0" fmla="*/ 726835 h 726835"/>
              <a:gd name="connsiteX1" fmla="*/ 552691 w 1084274"/>
              <a:gd name="connsiteY1" fmla="*/ 638158 h 726835"/>
              <a:gd name="connsiteX2" fmla="*/ 943507 w 1084274"/>
              <a:gd name="connsiteY2" fmla="*/ 549764 h 726835"/>
              <a:gd name="connsiteX3" fmla="*/ 1077233 w 1084274"/>
              <a:gd name="connsiteY3" fmla="*/ 258682 h 726835"/>
              <a:gd name="connsiteX4" fmla="*/ 797198 w 1084274"/>
              <a:gd name="connsiteY4" fmla="*/ 7031 h 726835"/>
              <a:gd name="connsiteX5" fmla="*/ 165576 w 1084274"/>
              <a:gd name="connsiteY5" fmla="*/ 85967 h 726835"/>
              <a:gd name="connsiteX6" fmla="*/ 5798 w 1084274"/>
              <a:gd name="connsiteY6" fmla="*/ 285590 h 726835"/>
              <a:gd name="connsiteX7" fmla="*/ 339998 w 1084274"/>
              <a:gd name="connsiteY7" fmla="*/ 652064 h 726835"/>
              <a:gd name="connsiteX8" fmla="*/ 407340 w 1084274"/>
              <a:gd name="connsiteY8" fmla="*/ 726835 h 726835"/>
              <a:gd name="connsiteX0" fmla="*/ 405193 w 1082127"/>
              <a:gd name="connsiteY0" fmla="*/ 726835 h 726835"/>
              <a:gd name="connsiteX1" fmla="*/ 550544 w 1082127"/>
              <a:gd name="connsiteY1" fmla="*/ 638158 h 726835"/>
              <a:gd name="connsiteX2" fmla="*/ 941360 w 1082127"/>
              <a:gd name="connsiteY2" fmla="*/ 549764 h 726835"/>
              <a:gd name="connsiteX3" fmla="*/ 1075086 w 1082127"/>
              <a:gd name="connsiteY3" fmla="*/ 258682 h 726835"/>
              <a:gd name="connsiteX4" fmla="*/ 795051 w 1082127"/>
              <a:gd name="connsiteY4" fmla="*/ 7031 h 726835"/>
              <a:gd name="connsiteX5" fmla="*/ 163429 w 1082127"/>
              <a:gd name="connsiteY5" fmla="*/ 85967 h 726835"/>
              <a:gd name="connsiteX6" fmla="*/ 5959 w 1082127"/>
              <a:gd name="connsiteY6" fmla="*/ 336874 h 726835"/>
              <a:gd name="connsiteX7" fmla="*/ 337851 w 1082127"/>
              <a:gd name="connsiteY7" fmla="*/ 652064 h 726835"/>
              <a:gd name="connsiteX8" fmla="*/ 405193 w 1082127"/>
              <a:gd name="connsiteY8" fmla="*/ 726835 h 726835"/>
              <a:gd name="connsiteX0" fmla="*/ 405097 w 1082031"/>
              <a:gd name="connsiteY0" fmla="*/ 727553 h 727553"/>
              <a:gd name="connsiteX1" fmla="*/ 550448 w 1082031"/>
              <a:gd name="connsiteY1" fmla="*/ 638876 h 727553"/>
              <a:gd name="connsiteX2" fmla="*/ 941264 w 1082031"/>
              <a:gd name="connsiteY2" fmla="*/ 550482 h 727553"/>
              <a:gd name="connsiteX3" fmla="*/ 1074990 w 1082031"/>
              <a:gd name="connsiteY3" fmla="*/ 259400 h 727553"/>
              <a:gd name="connsiteX4" fmla="*/ 794955 w 1082031"/>
              <a:gd name="connsiteY4" fmla="*/ 7749 h 727553"/>
              <a:gd name="connsiteX5" fmla="*/ 164686 w 1082031"/>
              <a:gd name="connsiteY5" fmla="*/ 81610 h 727553"/>
              <a:gd name="connsiteX6" fmla="*/ 5863 w 1082031"/>
              <a:gd name="connsiteY6" fmla="*/ 337592 h 727553"/>
              <a:gd name="connsiteX7" fmla="*/ 337755 w 1082031"/>
              <a:gd name="connsiteY7" fmla="*/ 652782 h 727553"/>
              <a:gd name="connsiteX8" fmla="*/ 405097 w 1082031"/>
              <a:gd name="connsiteY8" fmla="*/ 727553 h 727553"/>
              <a:gd name="connsiteX0" fmla="*/ 427815 w 1104749"/>
              <a:gd name="connsiteY0" fmla="*/ 727553 h 727553"/>
              <a:gd name="connsiteX1" fmla="*/ 573166 w 1104749"/>
              <a:gd name="connsiteY1" fmla="*/ 638876 h 727553"/>
              <a:gd name="connsiteX2" fmla="*/ 963982 w 1104749"/>
              <a:gd name="connsiteY2" fmla="*/ 550482 h 727553"/>
              <a:gd name="connsiteX3" fmla="*/ 1097708 w 1104749"/>
              <a:gd name="connsiteY3" fmla="*/ 259400 h 727553"/>
              <a:gd name="connsiteX4" fmla="*/ 817673 w 1104749"/>
              <a:gd name="connsiteY4" fmla="*/ 7749 h 727553"/>
              <a:gd name="connsiteX5" fmla="*/ 187404 w 1104749"/>
              <a:gd name="connsiteY5" fmla="*/ 81610 h 727553"/>
              <a:gd name="connsiteX6" fmla="*/ 4537 w 1104749"/>
              <a:gd name="connsiteY6" fmla="*/ 344274 h 727553"/>
              <a:gd name="connsiteX7" fmla="*/ 360473 w 1104749"/>
              <a:gd name="connsiteY7" fmla="*/ 652782 h 727553"/>
              <a:gd name="connsiteX8" fmla="*/ 427815 w 1104749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23278 w 1100212"/>
              <a:gd name="connsiteY0" fmla="*/ 727553 h 727553"/>
              <a:gd name="connsiteX1" fmla="*/ 568629 w 1100212"/>
              <a:gd name="connsiteY1" fmla="*/ 638876 h 727553"/>
              <a:gd name="connsiteX2" fmla="*/ 959445 w 1100212"/>
              <a:gd name="connsiteY2" fmla="*/ 550482 h 727553"/>
              <a:gd name="connsiteX3" fmla="*/ 1093171 w 1100212"/>
              <a:gd name="connsiteY3" fmla="*/ 259400 h 727553"/>
              <a:gd name="connsiteX4" fmla="*/ 813136 w 1100212"/>
              <a:gd name="connsiteY4" fmla="*/ 7749 h 727553"/>
              <a:gd name="connsiteX5" fmla="*/ 182867 w 1100212"/>
              <a:gd name="connsiteY5" fmla="*/ 81610 h 727553"/>
              <a:gd name="connsiteX6" fmla="*/ 0 w 1100212"/>
              <a:gd name="connsiteY6" fmla="*/ 344274 h 727553"/>
              <a:gd name="connsiteX7" fmla="*/ 355936 w 1100212"/>
              <a:gd name="connsiteY7" fmla="*/ 652782 h 727553"/>
              <a:gd name="connsiteX8" fmla="*/ 423278 w 1100212"/>
              <a:gd name="connsiteY8" fmla="*/ 727553 h 727553"/>
              <a:gd name="connsiteX0" fmla="*/ 437503 w 1114437"/>
              <a:gd name="connsiteY0" fmla="*/ 727553 h 727553"/>
              <a:gd name="connsiteX1" fmla="*/ 582854 w 1114437"/>
              <a:gd name="connsiteY1" fmla="*/ 638876 h 727553"/>
              <a:gd name="connsiteX2" fmla="*/ 973670 w 1114437"/>
              <a:gd name="connsiteY2" fmla="*/ 550482 h 727553"/>
              <a:gd name="connsiteX3" fmla="*/ 1107396 w 1114437"/>
              <a:gd name="connsiteY3" fmla="*/ 259400 h 727553"/>
              <a:gd name="connsiteX4" fmla="*/ 827361 w 1114437"/>
              <a:gd name="connsiteY4" fmla="*/ 7749 h 727553"/>
              <a:gd name="connsiteX5" fmla="*/ 197092 w 1114437"/>
              <a:gd name="connsiteY5" fmla="*/ 81610 h 727553"/>
              <a:gd name="connsiteX6" fmla="*/ 0 w 1114437"/>
              <a:gd name="connsiteY6" fmla="*/ 341962 h 727553"/>
              <a:gd name="connsiteX7" fmla="*/ 370161 w 1114437"/>
              <a:gd name="connsiteY7" fmla="*/ 652782 h 727553"/>
              <a:gd name="connsiteX8" fmla="*/ 437503 w 1114437"/>
              <a:gd name="connsiteY8" fmla="*/ 727553 h 727553"/>
              <a:gd name="connsiteX0" fmla="*/ 463684 w 1140618"/>
              <a:gd name="connsiteY0" fmla="*/ 727553 h 727553"/>
              <a:gd name="connsiteX1" fmla="*/ 609035 w 1140618"/>
              <a:gd name="connsiteY1" fmla="*/ 638876 h 727553"/>
              <a:gd name="connsiteX2" fmla="*/ 999851 w 1140618"/>
              <a:gd name="connsiteY2" fmla="*/ 550482 h 727553"/>
              <a:gd name="connsiteX3" fmla="*/ 1133577 w 1140618"/>
              <a:gd name="connsiteY3" fmla="*/ 259400 h 727553"/>
              <a:gd name="connsiteX4" fmla="*/ 853542 w 1140618"/>
              <a:gd name="connsiteY4" fmla="*/ 7749 h 727553"/>
              <a:gd name="connsiteX5" fmla="*/ 223273 w 1140618"/>
              <a:gd name="connsiteY5" fmla="*/ 81610 h 727553"/>
              <a:gd name="connsiteX6" fmla="*/ 0 w 1140618"/>
              <a:gd name="connsiteY6" fmla="*/ 343816 h 727553"/>
              <a:gd name="connsiteX7" fmla="*/ 396342 w 1140618"/>
              <a:gd name="connsiteY7" fmla="*/ 652782 h 727553"/>
              <a:gd name="connsiteX8" fmla="*/ 463684 w 1140618"/>
              <a:gd name="connsiteY8" fmla="*/ 727553 h 727553"/>
              <a:gd name="connsiteX0" fmla="*/ 463684 w 1140714"/>
              <a:gd name="connsiteY0" fmla="*/ 719277 h 719277"/>
              <a:gd name="connsiteX1" fmla="*/ 609035 w 1140714"/>
              <a:gd name="connsiteY1" fmla="*/ 630600 h 719277"/>
              <a:gd name="connsiteX2" fmla="*/ 999851 w 1140714"/>
              <a:gd name="connsiteY2" fmla="*/ 542206 h 719277"/>
              <a:gd name="connsiteX3" fmla="*/ 1133577 w 1140714"/>
              <a:gd name="connsiteY3" fmla="*/ 251124 h 719277"/>
              <a:gd name="connsiteX4" fmla="*/ 852002 w 1140714"/>
              <a:gd name="connsiteY4" fmla="*/ 8636 h 719277"/>
              <a:gd name="connsiteX5" fmla="*/ 223273 w 1140714"/>
              <a:gd name="connsiteY5" fmla="*/ 73334 h 719277"/>
              <a:gd name="connsiteX6" fmla="*/ 0 w 1140714"/>
              <a:gd name="connsiteY6" fmla="*/ 335540 h 719277"/>
              <a:gd name="connsiteX7" fmla="*/ 396342 w 1140714"/>
              <a:gd name="connsiteY7" fmla="*/ 644506 h 719277"/>
              <a:gd name="connsiteX8" fmla="*/ 463684 w 1140714"/>
              <a:gd name="connsiteY8" fmla="*/ 719277 h 719277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40714"/>
              <a:gd name="connsiteY0" fmla="*/ 721380 h 721380"/>
              <a:gd name="connsiteX1" fmla="*/ 609035 w 1140714"/>
              <a:gd name="connsiteY1" fmla="*/ 632703 h 721380"/>
              <a:gd name="connsiteX2" fmla="*/ 999851 w 1140714"/>
              <a:gd name="connsiteY2" fmla="*/ 544309 h 721380"/>
              <a:gd name="connsiteX3" fmla="*/ 1133577 w 1140714"/>
              <a:gd name="connsiteY3" fmla="*/ 253227 h 721380"/>
              <a:gd name="connsiteX4" fmla="*/ 852002 w 1140714"/>
              <a:gd name="connsiteY4" fmla="*/ 10739 h 721380"/>
              <a:gd name="connsiteX5" fmla="*/ 223273 w 1140714"/>
              <a:gd name="connsiteY5" fmla="*/ 64441 h 721380"/>
              <a:gd name="connsiteX6" fmla="*/ 0 w 1140714"/>
              <a:gd name="connsiteY6" fmla="*/ 337643 h 721380"/>
              <a:gd name="connsiteX7" fmla="*/ 396342 w 1140714"/>
              <a:gd name="connsiteY7" fmla="*/ 646609 h 721380"/>
              <a:gd name="connsiteX8" fmla="*/ 463684 w 1140714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8513"/>
              <a:gd name="connsiteY0" fmla="*/ 721380 h 721380"/>
              <a:gd name="connsiteX1" fmla="*/ 610575 w 1138513"/>
              <a:gd name="connsiteY1" fmla="*/ 643699 h 721380"/>
              <a:gd name="connsiteX2" fmla="*/ 999851 w 1138513"/>
              <a:gd name="connsiteY2" fmla="*/ 544309 h 721380"/>
              <a:gd name="connsiteX3" fmla="*/ 1133577 w 1138513"/>
              <a:gd name="connsiteY3" fmla="*/ 253227 h 721380"/>
              <a:gd name="connsiteX4" fmla="*/ 852002 w 1138513"/>
              <a:gd name="connsiteY4" fmla="*/ 10739 h 721380"/>
              <a:gd name="connsiteX5" fmla="*/ 223273 w 1138513"/>
              <a:gd name="connsiteY5" fmla="*/ 64441 h 721380"/>
              <a:gd name="connsiteX6" fmla="*/ 0 w 1138513"/>
              <a:gd name="connsiteY6" fmla="*/ 337643 h 721380"/>
              <a:gd name="connsiteX7" fmla="*/ 396342 w 1138513"/>
              <a:gd name="connsiteY7" fmla="*/ 646609 h 721380"/>
              <a:gd name="connsiteX8" fmla="*/ 463684 w 1138513"/>
              <a:gd name="connsiteY8" fmla="*/ 721380 h 721380"/>
              <a:gd name="connsiteX0" fmla="*/ 463684 w 1136732"/>
              <a:gd name="connsiteY0" fmla="*/ 721380 h 721380"/>
              <a:gd name="connsiteX1" fmla="*/ 610575 w 1136732"/>
              <a:gd name="connsiteY1" fmla="*/ 643699 h 721380"/>
              <a:gd name="connsiteX2" fmla="*/ 999851 w 1136732"/>
              <a:gd name="connsiteY2" fmla="*/ 544309 h 721380"/>
              <a:gd name="connsiteX3" fmla="*/ 1133577 w 1136732"/>
              <a:gd name="connsiteY3" fmla="*/ 253227 h 721380"/>
              <a:gd name="connsiteX4" fmla="*/ 852002 w 1136732"/>
              <a:gd name="connsiteY4" fmla="*/ 10739 h 721380"/>
              <a:gd name="connsiteX5" fmla="*/ 223273 w 1136732"/>
              <a:gd name="connsiteY5" fmla="*/ 64441 h 721380"/>
              <a:gd name="connsiteX6" fmla="*/ 0 w 1136732"/>
              <a:gd name="connsiteY6" fmla="*/ 337643 h 721380"/>
              <a:gd name="connsiteX7" fmla="*/ 396342 w 1136732"/>
              <a:gd name="connsiteY7" fmla="*/ 646609 h 721380"/>
              <a:gd name="connsiteX8" fmla="*/ 463684 w 1136732"/>
              <a:gd name="connsiteY8" fmla="*/ 721380 h 721380"/>
              <a:gd name="connsiteX0" fmla="*/ 463684 w 1121891"/>
              <a:gd name="connsiteY0" fmla="*/ 721255 h 721255"/>
              <a:gd name="connsiteX1" fmla="*/ 610575 w 1121891"/>
              <a:gd name="connsiteY1" fmla="*/ 643574 h 721255"/>
              <a:gd name="connsiteX2" fmla="*/ 999851 w 1121891"/>
              <a:gd name="connsiteY2" fmla="*/ 544184 h 721255"/>
              <a:gd name="connsiteX3" fmla="*/ 1118177 w 1121891"/>
              <a:gd name="connsiteY3" fmla="*/ 251269 h 721255"/>
              <a:gd name="connsiteX4" fmla="*/ 852002 w 1121891"/>
              <a:gd name="connsiteY4" fmla="*/ 10614 h 721255"/>
              <a:gd name="connsiteX5" fmla="*/ 223273 w 1121891"/>
              <a:gd name="connsiteY5" fmla="*/ 64316 h 721255"/>
              <a:gd name="connsiteX6" fmla="*/ 0 w 1121891"/>
              <a:gd name="connsiteY6" fmla="*/ 337518 h 721255"/>
              <a:gd name="connsiteX7" fmla="*/ 396342 w 1121891"/>
              <a:gd name="connsiteY7" fmla="*/ 646484 h 721255"/>
              <a:gd name="connsiteX8" fmla="*/ 463684 w 1121891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864"/>
              <a:gd name="connsiteY0" fmla="*/ 721255 h 721255"/>
              <a:gd name="connsiteX1" fmla="*/ 610575 w 1123864"/>
              <a:gd name="connsiteY1" fmla="*/ 643574 h 721255"/>
              <a:gd name="connsiteX2" fmla="*/ 999851 w 1123864"/>
              <a:gd name="connsiteY2" fmla="*/ 549682 h 721255"/>
              <a:gd name="connsiteX3" fmla="*/ 1118177 w 1123864"/>
              <a:gd name="connsiteY3" fmla="*/ 251269 h 721255"/>
              <a:gd name="connsiteX4" fmla="*/ 852002 w 1123864"/>
              <a:gd name="connsiteY4" fmla="*/ 10614 h 721255"/>
              <a:gd name="connsiteX5" fmla="*/ 223273 w 1123864"/>
              <a:gd name="connsiteY5" fmla="*/ 64316 h 721255"/>
              <a:gd name="connsiteX6" fmla="*/ 0 w 1123864"/>
              <a:gd name="connsiteY6" fmla="*/ 337518 h 721255"/>
              <a:gd name="connsiteX7" fmla="*/ 396342 w 1123864"/>
              <a:gd name="connsiteY7" fmla="*/ 646484 h 721255"/>
              <a:gd name="connsiteX8" fmla="*/ 463684 w 1123864"/>
              <a:gd name="connsiteY8" fmla="*/ 721255 h 721255"/>
              <a:gd name="connsiteX0" fmla="*/ 463684 w 1123354"/>
              <a:gd name="connsiteY0" fmla="*/ 721255 h 721255"/>
              <a:gd name="connsiteX1" fmla="*/ 610575 w 1123354"/>
              <a:gd name="connsiteY1" fmla="*/ 643574 h 721255"/>
              <a:gd name="connsiteX2" fmla="*/ 999851 w 1123354"/>
              <a:gd name="connsiteY2" fmla="*/ 549682 h 721255"/>
              <a:gd name="connsiteX3" fmla="*/ 1118177 w 1123354"/>
              <a:gd name="connsiteY3" fmla="*/ 251269 h 721255"/>
              <a:gd name="connsiteX4" fmla="*/ 852002 w 1123354"/>
              <a:gd name="connsiteY4" fmla="*/ 10614 h 721255"/>
              <a:gd name="connsiteX5" fmla="*/ 223273 w 1123354"/>
              <a:gd name="connsiteY5" fmla="*/ 64316 h 721255"/>
              <a:gd name="connsiteX6" fmla="*/ 0 w 1123354"/>
              <a:gd name="connsiteY6" fmla="*/ 337518 h 721255"/>
              <a:gd name="connsiteX7" fmla="*/ 396342 w 1123354"/>
              <a:gd name="connsiteY7" fmla="*/ 646484 h 721255"/>
              <a:gd name="connsiteX8" fmla="*/ 463684 w 1123354"/>
              <a:gd name="connsiteY8" fmla="*/ 721255 h 721255"/>
              <a:gd name="connsiteX0" fmla="*/ 411324 w 1070994"/>
              <a:gd name="connsiteY0" fmla="*/ 721255 h 721255"/>
              <a:gd name="connsiteX1" fmla="*/ 558215 w 1070994"/>
              <a:gd name="connsiteY1" fmla="*/ 643574 h 721255"/>
              <a:gd name="connsiteX2" fmla="*/ 947491 w 1070994"/>
              <a:gd name="connsiteY2" fmla="*/ 549682 h 721255"/>
              <a:gd name="connsiteX3" fmla="*/ 1065817 w 1070994"/>
              <a:gd name="connsiteY3" fmla="*/ 251269 h 721255"/>
              <a:gd name="connsiteX4" fmla="*/ 799642 w 1070994"/>
              <a:gd name="connsiteY4" fmla="*/ 10614 h 721255"/>
              <a:gd name="connsiteX5" fmla="*/ 170913 w 1070994"/>
              <a:gd name="connsiteY5" fmla="*/ 64316 h 721255"/>
              <a:gd name="connsiteX6" fmla="*/ 0 w 1070994"/>
              <a:gd name="connsiteY6" fmla="*/ 339351 h 721255"/>
              <a:gd name="connsiteX7" fmla="*/ 343982 w 1070994"/>
              <a:gd name="connsiteY7" fmla="*/ 646484 h 721255"/>
              <a:gd name="connsiteX8" fmla="*/ 411324 w 107099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1255 h 721255"/>
              <a:gd name="connsiteX1" fmla="*/ 538195 w 1050974"/>
              <a:gd name="connsiteY1" fmla="*/ 643574 h 721255"/>
              <a:gd name="connsiteX2" fmla="*/ 927471 w 1050974"/>
              <a:gd name="connsiteY2" fmla="*/ 549682 h 721255"/>
              <a:gd name="connsiteX3" fmla="*/ 1045797 w 1050974"/>
              <a:gd name="connsiteY3" fmla="*/ 251269 h 721255"/>
              <a:gd name="connsiteX4" fmla="*/ 779622 w 1050974"/>
              <a:gd name="connsiteY4" fmla="*/ 10614 h 721255"/>
              <a:gd name="connsiteX5" fmla="*/ 150893 w 1050974"/>
              <a:gd name="connsiteY5" fmla="*/ 64316 h 721255"/>
              <a:gd name="connsiteX6" fmla="*/ 0 w 1050974"/>
              <a:gd name="connsiteY6" fmla="*/ 339351 h 721255"/>
              <a:gd name="connsiteX7" fmla="*/ 323962 w 1050974"/>
              <a:gd name="connsiteY7" fmla="*/ 646484 h 721255"/>
              <a:gd name="connsiteX8" fmla="*/ 391304 w 1050974"/>
              <a:gd name="connsiteY8" fmla="*/ 721255 h 721255"/>
              <a:gd name="connsiteX0" fmla="*/ 391304 w 1050974"/>
              <a:gd name="connsiteY0" fmla="*/ 723864 h 723864"/>
              <a:gd name="connsiteX1" fmla="*/ 538195 w 1050974"/>
              <a:gd name="connsiteY1" fmla="*/ 646183 h 723864"/>
              <a:gd name="connsiteX2" fmla="*/ 927471 w 1050974"/>
              <a:gd name="connsiteY2" fmla="*/ 552291 h 723864"/>
              <a:gd name="connsiteX3" fmla="*/ 1045797 w 1050974"/>
              <a:gd name="connsiteY3" fmla="*/ 253878 h 723864"/>
              <a:gd name="connsiteX4" fmla="*/ 779622 w 1050974"/>
              <a:gd name="connsiteY4" fmla="*/ 13223 h 723864"/>
              <a:gd name="connsiteX5" fmla="*/ 201713 w 1050974"/>
              <a:gd name="connsiteY5" fmla="*/ 55929 h 723864"/>
              <a:gd name="connsiteX6" fmla="*/ 0 w 1050974"/>
              <a:gd name="connsiteY6" fmla="*/ 341960 h 723864"/>
              <a:gd name="connsiteX7" fmla="*/ 323962 w 1050974"/>
              <a:gd name="connsiteY7" fmla="*/ 649093 h 723864"/>
              <a:gd name="connsiteX8" fmla="*/ 391304 w 1050974"/>
              <a:gd name="connsiteY8" fmla="*/ 723864 h 723864"/>
              <a:gd name="connsiteX0" fmla="*/ 391304 w 1050974"/>
              <a:gd name="connsiteY0" fmla="*/ 722931 h 722931"/>
              <a:gd name="connsiteX1" fmla="*/ 538195 w 1050974"/>
              <a:gd name="connsiteY1" fmla="*/ 645250 h 722931"/>
              <a:gd name="connsiteX2" fmla="*/ 927471 w 1050974"/>
              <a:gd name="connsiteY2" fmla="*/ 551358 h 722931"/>
              <a:gd name="connsiteX3" fmla="*/ 1045797 w 1050974"/>
              <a:gd name="connsiteY3" fmla="*/ 252945 h 722931"/>
              <a:gd name="connsiteX4" fmla="*/ 779622 w 1050974"/>
              <a:gd name="connsiteY4" fmla="*/ 12290 h 722931"/>
              <a:gd name="connsiteX5" fmla="*/ 215573 w 1050974"/>
              <a:gd name="connsiteY5" fmla="*/ 58661 h 722931"/>
              <a:gd name="connsiteX6" fmla="*/ 0 w 1050974"/>
              <a:gd name="connsiteY6" fmla="*/ 341027 h 722931"/>
              <a:gd name="connsiteX7" fmla="*/ 323962 w 1050974"/>
              <a:gd name="connsiteY7" fmla="*/ 648160 h 722931"/>
              <a:gd name="connsiteX8" fmla="*/ 391304 w 1050974"/>
              <a:gd name="connsiteY8" fmla="*/ 722931 h 722931"/>
              <a:gd name="connsiteX0" fmla="*/ 382064 w 1041734"/>
              <a:gd name="connsiteY0" fmla="*/ 722931 h 722931"/>
              <a:gd name="connsiteX1" fmla="*/ 528955 w 1041734"/>
              <a:gd name="connsiteY1" fmla="*/ 645250 h 722931"/>
              <a:gd name="connsiteX2" fmla="*/ 918231 w 1041734"/>
              <a:gd name="connsiteY2" fmla="*/ 551358 h 722931"/>
              <a:gd name="connsiteX3" fmla="*/ 1036557 w 1041734"/>
              <a:gd name="connsiteY3" fmla="*/ 252945 h 722931"/>
              <a:gd name="connsiteX4" fmla="*/ 770382 w 1041734"/>
              <a:gd name="connsiteY4" fmla="*/ 12290 h 722931"/>
              <a:gd name="connsiteX5" fmla="*/ 206333 w 1041734"/>
              <a:gd name="connsiteY5" fmla="*/ 58661 h 722931"/>
              <a:gd name="connsiteX6" fmla="*/ 0 w 1041734"/>
              <a:gd name="connsiteY6" fmla="*/ 342860 h 722931"/>
              <a:gd name="connsiteX7" fmla="*/ 314722 w 1041734"/>
              <a:gd name="connsiteY7" fmla="*/ 648160 h 722931"/>
              <a:gd name="connsiteX8" fmla="*/ 382064 w 1041734"/>
              <a:gd name="connsiteY8" fmla="*/ 722931 h 7229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41734" h="722931">
                <a:moveTo>
                  <a:pt x="382064" y="722931"/>
                </a:moveTo>
                <a:cubicBezTo>
                  <a:pt x="406019" y="660055"/>
                  <a:pt x="439594" y="666515"/>
                  <a:pt x="528955" y="645250"/>
                </a:cubicBezTo>
                <a:cubicBezTo>
                  <a:pt x="618316" y="623985"/>
                  <a:pt x="833631" y="616742"/>
                  <a:pt x="918231" y="551358"/>
                </a:cubicBezTo>
                <a:cubicBezTo>
                  <a:pt x="1002831" y="485974"/>
                  <a:pt x="1059658" y="370279"/>
                  <a:pt x="1036557" y="252945"/>
                </a:cubicBezTo>
                <a:cubicBezTo>
                  <a:pt x="1013456" y="135611"/>
                  <a:pt x="908753" y="44671"/>
                  <a:pt x="770382" y="12290"/>
                </a:cubicBezTo>
                <a:cubicBezTo>
                  <a:pt x="632011" y="-20091"/>
                  <a:pt x="338916" y="17165"/>
                  <a:pt x="206333" y="58661"/>
                </a:cubicBezTo>
                <a:cubicBezTo>
                  <a:pt x="73750" y="100157"/>
                  <a:pt x="1822" y="199023"/>
                  <a:pt x="0" y="342860"/>
                </a:cubicBezTo>
                <a:cubicBezTo>
                  <a:pt x="27105" y="498943"/>
                  <a:pt x="87932" y="573770"/>
                  <a:pt x="314722" y="648160"/>
                </a:cubicBezTo>
                <a:cubicBezTo>
                  <a:pt x="367872" y="666162"/>
                  <a:pt x="382064" y="722931"/>
                  <a:pt x="382064" y="722931"/>
                </a:cubicBezTo>
                <a:close/>
              </a:path>
            </a:pathLst>
          </a:custGeom>
          <a:noFill/>
          <a:ln w="19050" cap="flat">
            <a:solidFill>
              <a:schemeClr val="tx1"/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6891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6D441F-9FBB-4F90-987A-39793DE0E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C92B1E-8D5D-45CA-9A8B-53E3B7FEC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489E71-49A9-4CE9-AD1D-780A876BC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23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5131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053A-B2EE-4E20-9723-6BB0BBD50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53272"/>
            <a:ext cx="3932237" cy="173272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065AB-0DF3-4C86-AB5F-EB65021FD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642" y="987425"/>
            <a:ext cx="5939745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D99FAE-8825-466D-9F1E-3B7BAED2C0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8550"/>
            <a:ext cx="3932237" cy="3500438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3A6375-677F-4A58-B98D-18F3DEF8E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B40F2C-7AE7-481B-856A-B3E26AE8B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7C48C-9BD9-41CB-915E-A905B8869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5169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B6DE4-025D-4D93-A5D0-FB4589720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15915"/>
            <a:ext cx="3932237" cy="167008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93EE21-471F-4B7B-B7AF-192243A127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6B769-8E40-42E6-8F62-C4347B0CE9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65744"/>
            <a:ext cx="3932237" cy="35032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384DC6-1AA3-4779-8EDF-F4A877508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47F83E-FAF9-43E1-95CC-6F4EDD76B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3D8C7B-B211-4BAF-9C05-09CF993B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5616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139E3-FB89-4585-A22D-15851E8DE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94B498-70D2-4956-A576-83345B38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A84CB-FF9E-43D6-8805-B4ABB520D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7EE14-0A60-428B-BC0E-A50951E0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A9A22-BBF2-4B23-B17F-B32AC87D2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17111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5CC51B-E0BE-4D50-A04A-571F8BCAE2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99550" y="692150"/>
            <a:ext cx="2254250" cy="530993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F5607-7A89-4981-87F4-98BC7CE0A9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92150"/>
            <a:ext cx="8108950" cy="530993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20D5BE-275A-42D5-BCE1-357D53FC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525F9A-B406-4028-AC92-D12450519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70F0A-5147-4274-A0A1-BD2191794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9409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0EBC55-5864-427B-84CF-6441AA82BD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6745" y="1205037"/>
            <a:ext cx="7744993" cy="2541336"/>
          </a:xfrm>
        </p:spPr>
        <p:txBody>
          <a:bodyPr anchor="b">
            <a:norm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B52BDB-18E0-4991-A6F2-7AD542015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6745" y="3949332"/>
            <a:ext cx="7744993" cy="2006735"/>
          </a:xfrm>
        </p:spPr>
        <p:txBody>
          <a:bodyPr>
            <a:normAutofit/>
          </a:bodyPr>
          <a:lstStyle>
            <a:lvl1pPr marL="0" indent="0" algn="l">
              <a:buNone/>
              <a:defRPr sz="20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F0ABC6-907E-47DE-8E40-61F2DD1B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AB158-6097-43A1-90B6-406F93670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E077-FF20-4DD9-92B5-EE1C4D615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29853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131C13-CF9D-4E82-A5B4-91008DCD2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C06FD2-89E8-4415-ADF7-22F4A4C259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CBBFF-8889-497F-B4CA-A031E8DD3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E78DAF-985B-4BB4-ADA9-02EA979F1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A10DBC-42B5-46AB-B36A-B39128E6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6101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1B6E7-01C8-4375-B7C7-596CD1199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883229"/>
            <a:ext cx="8214179" cy="33031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41675-8F3E-47CC-9573-D853C506D5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5295900"/>
            <a:ext cx="8214179" cy="7937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19F49-690E-49EC-BD41-75A18C9E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C9E70-1401-468E-97DE-4255CA222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BE14C-9127-4582-A006-2AEA93AF7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2527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34DF9-FA60-4E7B-BDE8-C0F9AFE63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F1133-890E-4E96-AEDD-0F921E26F5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6745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4763B4-4987-4303-9640-54B67DD75E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174" y="2250798"/>
            <a:ext cx="4445899" cy="37526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4AAD8-D444-410E-98EC-47076908F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2F01E-6867-4604-8B58-F65BCC820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543D87-0EC8-43C7-9D1B-46DB52129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67708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05AE-70FD-4CEE-BDFB-D5C0A3D359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5" y="960120"/>
            <a:ext cx="9196928" cy="106070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9091E2-4532-4D16-827E-4DB0688F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7153" y="2062842"/>
            <a:ext cx="4445899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2B53BE-9EDA-4D07-A042-0D101FAB9A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6745" y="2882837"/>
            <a:ext cx="4446642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DFDFC1-7510-4F8E-A831-ABA33D977A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25280" y="2062842"/>
            <a:ext cx="4467794" cy="78189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12A42F0-9A48-4946-8BA8-394CBF01A0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24868" y="2882837"/>
            <a:ext cx="4468541" cy="334379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0FC563-D319-494F-AA63-0BDF1D25E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42F4FE-433A-42F6-8A73-AD843352B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575352-FC7F-4BA8-940F-2F920C280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24363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B3FB5-4B13-4412-9F42-62450D6AA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C87ECA-0E5D-4DD2-B664-DF351875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E2406B-A925-466A-AF79-D0A4E0EA4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61B050-D381-4E1A-88DD-361F0EE9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5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4426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BF592-6A15-4999-ACFA-A535A113B2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819EFC1-AD45-4610-8FC6-2058F55E4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DF506-CFF9-4BD2-8D76-337792779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043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77674-EAFF-4CAE-A685-8AEA617D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94014"/>
            <a:ext cx="3932237" cy="143691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3A185-E15D-46FD-A4FB-709A8B5D0B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94014"/>
            <a:ext cx="6172200" cy="47670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086F7-5F48-40D6-B4E3-1347EA21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2"/>
            <a:ext cx="3932237" cy="325097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F4FC41-0A32-438D-9A47-F932AB492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F0F85D-CB6B-48E8-B56F-81472CE94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E120E-E239-4B93-AC67-210D23BD2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6816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1F02C-5A08-45D4-AFE1-8EF0E6DEC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65120"/>
            <a:ext cx="3932237" cy="146580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2EF863-20E6-4CF9-A179-0A2A52E5F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ECFB1A-5B7E-45DA-9713-0CD8E312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18014"/>
            <a:ext cx="3932237" cy="325097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FD67F-901E-4423-A48F-41F00ECA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B04982-0749-4F34-A4DB-DDC12BD4B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B38447-AEAF-40D9-B3D3-94404C144A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2761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071ABCB-C306-49F0-8D5D-0B890583C1CE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24A67F94-2250-4B3A-8424-1BC0A0BCB3FF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FB942D8-95BE-4CFD-BFCC-26209EC192CE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DF6499A-D398-4CBC-AA22-4277539430FC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0D91493C-6480-4A3F-8836-1727CBA3C849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546BFEE-D3D9-4B18-BA88-49F7C7D26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8186" y="959587"/>
            <a:ext cx="9076329" cy="10642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EA5BD3-1A63-4F94-ADFA-5CA2A414D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148186" y="2248257"/>
            <a:ext cx="9076329" cy="365015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1888E-6FA1-446E-A77C-7D26923F6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33313F-58CA-4397-A3B4-71B068D1E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C6AB3-89E2-4B6A-A5F3-3FB781C1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9110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7BC2869-B8E0-44C7-801E-BA0C2C1B5E82}"/>
              </a:ext>
            </a:extLst>
          </p:cNvPr>
          <p:cNvGrpSpPr/>
          <p:nvPr/>
        </p:nvGrpSpPr>
        <p:grpSpPr>
          <a:xfrm rot="10800000">
            <a:off x="0" y="1827078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BA7CEB8F-94FA-4A87-AA80-066173AA5C5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4F9817E-A26F-4D7B-82A1-FA647EE4C86F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0E734839-B51C-4112-A4D8-DDFCB7F84A6F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1DFF651-C17F-4B2C-A962-32FA4958BCFA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9B263D-CDF8-431B-A5D1-9687649138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31030" y="866253"/>
            <a:ext cx="2222769" cy="5310710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6B9BE-E660-4F3A-ABA1-86667DC13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66253"/>
            <a:ext cx="8164286" cy="531071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082700-F509-4302-AE0E-6CC56401A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08460-8B2F-4AAA-A4E2-10730069204C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3BD63-5B0C-4FB3-8434-8EA1A84F2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3E9EB-019B-4F03-8147-D6CBA6B1E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6259B-8396-46CD-AD42-FDEDA89DA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042622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84775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7274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02420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8812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136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328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6422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61305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881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39292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9603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Saturday, April 11,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3327945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144072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25533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158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2695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3014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2909196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618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75489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16275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62619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Saturday, April 11, 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50229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6495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7" orient="horz" pos="2160">
          <p15:clr>
            <a:srgbClr val="FBAE40"/>
          </p15:clr>
        </p15:guide>
        <p15:guide id="8" pos="3840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42316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51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434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44426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1360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269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9434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5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19337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49674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57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406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19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 /><Relationship Id="rId3" Type="http://schemas.openxmlformats.org/officeDocument/2006/relationships/slideLayout" Target="../slideLayouts/slideLayout36.xml" /><Relationship Id="rId7" Type="http://schemas.openxmlformats.org/officeDocument/2006/relationships/slideLayout" Target="../slideLayouts/slideLayout40.xml" /><Relationship Id="rId12" Type="http://schemas.openxmlformats.org/officeDocument/2006/relationships/theme" Target="../theme/theme4.xml" /><Relationship Id="rId2" Type="http://schemas.openxmlformats.org/officeDocument/2006/relationships/slideLayout" Target="../slideLayouts/slideLayout35.xml" /><Relationship Id="rId1" Type="http://schemas.openxmlformats.org/officeDocument/2006/relationships/slideLayout" Target="../slideLayouts/slideLayout34.xml" /><Relationship Id="rId6" Type="http://schemas.openxmlformats.org/officeDocument/2006/relationships/slideLayout" Target="../slideLayouts/slideLayout39.xml" /><Relationship Id="rId11" Type="http://schemas.openxmlformats.org/officeDocument/2006/relationships/slideLayout" Target="../slideLayouts/slideLayout44.xml" /><Relationship Id="rId5" Type="http://schemas.openxmlformats.org/officeDocument/2006/relationships/slideLayout" Target="../slideLayouts/slideLayout38.xml" /><Relationship Id="rId10" Type="http://schemas.openxmlformats.org/officeDocument/2006/relationships/slideLayout" Target="../slideLayouts/slideLayout43.xml" /><Relationship Id="rId4" Type="http://schemas.openxmlformats.org/officeDocument/2006/relationships/slideLayout" Target="../slideLayouts/slideLayout37.xml" /><Relationship Id="rId9" Type="http://schemas.openxmlformats.org/officeDocument/2006/relationships/slideLayout" Target="../slideLayouts/slideLayout42.xml" 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 /><Relationship Id="rId3" Type="http://schemas.openxmlformats.org/officeDocument/2006/relationships/slideLayout" Target="../slideLayouts/slideLayout47.xml" /><Relationship Id="rId7" Type="http://schemas.openxmlformats.org/officeDocument/2006/relationships/slideLayout" Target="../slideLayouts/slideLayout51.xml" /><Relationship Id="rId12" Type="http://schemas.openxmlformats.org/officeDocument/2006/relationships/theme" Target="../theme/theme5.xml" /><Relationship Id="rId2" Type="http://schemas.openxmlformats.org/officeDocument/2006/relationships/slideLayout" Target="../slideLayouts/slideLayout46.xml" /><Relationship Id="rId1" Type="http://schemas.openxmlformats.org/officeDocument/2006/relationships/slideLayout" Target="../slideLayouts/slideLayout45.xml" /><Relationship Id="rId6" Type="http://schemas.openxmlformats.org/officeDocument/2006/relationships/slideLayout" Target="../slideLayouts/slideLayout50.xml" /><Relationship Id="rId11" Type="http://schemas.openxmlformats.org/officeDocument/2006/relationships/slideLayout" Target="../slideLayouts/slideLayout55.xml" /><Relationship Id="rId5" Type="http://schemas.openxmlformats.org/officeDocument/2006/relationships/slideLayout" Target="../slideLayouts/slideLayout49.xml" /><Relationship Id="rId10" Type="http://schemas.openxmlformats.org/officeDocument/2006/relationships/slideLayout" Target="../slideLayouts/slideLayout54.xml" /><Relationship Id="rId4" Type="http://schemas.openxmlformats.org/officeDocument/2006/relationships/slideLayout" Target="../slideLayouts/slideLayout48.xml" /><Relationship Id="rId9" Type="http://schemas.openxmlformats.org/officeDocument/2006/relationships/slideLayout" Target="../slideLayouts/slideLayout53.xml" 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 /><Relationship Id="rId3" Type="http://schemas.openxmlformats.org/officeDocument/2006/relationships/slideLayout" Target="../slideLayouts/slideLayout58.xml" /><Relationship Id="rId7" Type="http://schemas.openxmlformats.org/officeDocument/2006/relationships/slideLayout" Target="../slideLayouts/slideLayout62.xml" /><Relationship Id="rId12" Type="http://schemas.openxmlformats.org/officeDocument/2006/relationships/theme" Target="../theme/theme6.xml" /><Relationship Id="rId2" Type="http://schemas.openxmlformats.org/officeDocument/2006/relationships/slideLayout" Target="../slideLayouts/slideLayout57.xml" /><Relationship Id="rId1" Type="http://schemas.openxmlformats.org/officeDocument/2006/relationships/slideLayout" Target="../slideLayouts/slideLayout56.xml" /><Relationship Id="rId6" Type="http://schemas.openxmlformats.org/officeDocument/2006/relationships/slideLayout" Target="../slideLayouts/slideLayout61.xml" /><Relationship Id="rId11" Type="http://schemas.openxmlformats.org/officeDocument/2006/relationships/slideLayout" Target="../slideLayouts/slideLayout66.xml" /><Relationship Id="rId5" Type="http://schemas.openxmlformats.org/officeDocument/2006/relationships/slideLayout" Target="../slideLayouts/slideLayout60.xml" /><Relationship Id="rId10" Type="http://schemas.openxmlformats.org/officeDocument/2006/relationships/slideLayout" Target="../slideLayouts/slideLayout65.xml" /><Relationship Id="rId4" Type="http://schemas.openxmlformats.org/officeDocument/2006/relationships/slideLayout" Target="../slideLayouts/slideLayout59.xml" /><Relationship Id="rId9" Type="http://schemas.openxmlformats.org/officeDocument/2006/relationships/slideLayout" Target="../slideLayouts/slideLayout64.xml" 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 /><Relationship Id="rId3" Type="http://schemas.openxmlformats.org/officeDocument/2006/relationships/slideLayout" Target="../slideLayouts/slideLayout69.xml" /><Relationship Id="rId7" Type="http://schemas.openxmlformats.org/officeDocument/2006/relationships/slideLayout" Target="../slideLayouts/slideLayout73.xml" /><Relationship Id="rId12" Type="http://schemas.openxmlformats.org/officeDocument/2006/relationships/theme" Target="../theme/theme7.xml" /><Relationship Id="rId2" Type="http://schemas.openxmlformats.org/officeDocument/2006/relationships/slideLayout" Target="../slideLayouts/slideLayout68.xml" /><Relationship Id="rId1" Type="http://schemas.openxmlformats.org/officeDocument/2006/relationships/slideLayout" Target="../slideLayouts/slideLayout67.xml" /><Relationship Id="rId6" Type="http://schemas.openxmlformats.org/officeDocument/2006/relationships/slideLayout" Target="../slideLayouts/slideLayout72.xml" /><Relationship Id="rId11" Type="http://schemas.openxmlformats.org/officeDocument/2006/relationships/slideLayout" Target="../slideLayouts/slideLayout77.xml" /><Relationship Id="rId5" Type="http://schemas.openxmlformats.org/officeDocument/2006/relationships/slideLayout" Target="../slideLayouts/slideLayout71.xml" /><Relationship Id="rId10" Type="http://schemas.openxmlformats.org/officeDocument/2006/relationships/slideLayout" Target="../slideLayouts/slideLayout76.xml" /><Relationship Id="rId4" Type="http://schemas.openxmlformats.org/officeDocument/2006/relationships/slideLayout" Target="../slideLayouts/slideLayout70.xml" /><Relationship Id="rId9" Type="http://schemas.openxmlformats.org/officeDocument/2006/relationships/slideLayout" Target="../slideLayouts/slideLayout75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8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8322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  <p15:guide id="9" pos="576">
          <p15:clr>
            <a:srgbClr val="F26B43"/>
          </p15:clr>
        </p15:guide>
        <p15:guide id="10" orient="horz" pos="864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AAE2DA9-9BAF-4D46-BC97-20425C5321FD}"/>
              </a:ext>
            </a:extLst>
          </p:cNvPr>
          <p:cNvSpPr/>
          <p:nvPr/>
        </p:nvSpPr>
        <p:spPr>
          <a:xfrm>
            <a:off x="372926" y="367993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68807" y="-29564"/>
                  <a:pt x="11499601" y="84193"/>
                </a:cubicBezTo>
                <a:lnTo>
                  <a:pt x="11496115" y="333210"/>
                </a:lnTo>
                <a:cubicBezTo>
                  <a:pt x="11496285" y="48943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489E99-8A12-4C4F-92F9-95B01D814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724" y="558209"/>
            <a:ext cx="10333075" cy="1414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1B211-A6C3-4384-AA0B-7A8561A53C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0726" y="2089298"/>
            <a:ext cx="10333074" cy="38277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07E98-5ED3-41C2-BC39-EA8FB826AB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67834" y="6356350"/>
            <a:ext cx="26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</a:defRPr>
            </a:lvl1pPr>
          </a:lstStyle>
          <a:p>
            <a:fld id="{C1691109-F4F8-4597-962C-A4F4B7960636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93049-EC55-4ABD-8F77-F5A84AE38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56153" y="6356350"/>
            <a:ext cx="34441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cap="all" spc="100" baseline="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21B6DF-CCDC-4ED0-A4B2-1512B668F4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00263" y="6356350"/>
            <a:ext cx="523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1"/>
                </a:solidFill>
              </a:defRPr>
            </a:lvl1pPr>
          </a:lstStyle>
          <a:p>
            <a:fld id="{7C7FAD9F-AEE9-406E-B720-57D2B9DB281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2D2C6CA-56BB-4A08-A1E2-342F83955EDB}"/>
              </a:ext>
            </a:extLst>
          </p:cNvPr>
          <p:cNvSpPr/>
          <p:nvPr/>
        </p:nvSpPr>
        <p:spPr>
          <a:xfrm>
            <a:off x="403284" y="389461"/>
            <a:ext cx="11499601" cy="6203902"/>
          </a:xfrm>
          <a:custGeom>
            <a:avLst/>
            <a:gdLst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321880 w 11499601"/>
              <a:gd name="connsiteY17" fmla="*/ 5943328 h 6250474"/>
              <a:gd name="connsiteX18" fmla="*/ 2161451 w 11499601"/>
              <a:gd name="connsiteY18" fmla="*/ 5941720 h 6250474"/>
              <a:gd name="connsiteX19" fmla="*/ 1884575 w 11499601"/>
              <a:gd name="connsiteY19" fmla="*/ 5937508 h 6250474"/>
              <a:gd name="connsiteX20" fmla="*/ 1731597 w 11499601"/>
              <a:gd name="connsiteY20" fmla="*/ 5934968 h 6250474"/>
              <a:gd name="connsiteX21" fmla="*/ 1588500 w 11499601"/>
              <a:gd name="connsiteY21" fmla="*/ 5940418 h 6250474"/>
              <a:gd name="connsiteX22" fmla="*/ 671167 w 11499601"/>
              <a:gd name="connsiteY22" fmla="*/ 5948382 h 6250474"/>
              <a:gd name="connsiteX23" fmla="*/ 94741 w 11499601"/>
              <a:gd name="connsiteY23" fmla="*/ 5957415 h 6250474"/>
              <a:gd name="connsiteX24" fmla="*/ 37859 w 11499601"/>
              <a:gd name="connsiteY24" fmla="*/ 5876060 h 6250474"/>
              <a:gd name="connsiteX25" fmla="*/ 28975 w 11499601"/>
              <a:gd name="connsiteY25" fmla="*/ 2606888 h 6250474"/>
              <a:gd name="connsiteX26" fmla="*/ 33539 w 11499601"/>
              <a:gd name="connsiteY26" fmla="*/ 59860 h 6250474"/>
              <a:gd name="connsiteX27" fmla="*/ 39830 w 11499601"/>
              <a:gd name="connsiteY27" fmla="*/ 42028 h 6250474"/>
              <a:gd name="connsiteX28" fmla="*/ 88659 w 11499601"/>
              <a:gd name="connsiteY28" fmla="*/ 37282 h 6250474"/>
              <a:gd name="connsiteX29" fmla="*/ 301554 w 11499601"/>
              <a:gd name="connsiteY29" fmla="*/ 37282 h 6250474"/>
              <a:gd name="connsiteX30" fmla="*/ 416464 w 11499601"/>
              <a:gd name="connsiteY30" fmla="*/ 30725 h 6250474"/>
              <a:gd name="connsiteX31" fmla="*/ 907723 w 11499601"/>
              <a:gd name="connsiteY31" fmla="*/ 24269 h 6250474"/>
              <a:gd name="connsiteX32" fmla="*/ 3989089 w 11499601"/>
              <a:gd name="connsiteY32" fmla="*/ 29653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2161451 w 11499601"/>
              <a:gd name="connsiteY17" fmla="*/ 5941720 h 6250474"/>
              <a:gd name="connsiteX18" fmla="*/ 1884575 w 11499601"/>
              <a:gd name="connsiteY18" fmla="*/ 5937508 h 6250474"/>
              <a:gd name="connsiteX19" fmla="*/ 1731597 w 11499601"/>
              <a:gd name="connsiteY19" fmla="*/ 5934968 h 6250474"/>
              <a:gd name="connsiteX20" fmla="*/ 1588500 w 11499601"/>
              <a:gd name="connsiteY20" fmla="*/ 5940418 h 6250474"/>
              <a:gd name="connsiteX21" fmla="*/ 671167 w 11499601"/>
              <a:gd name="connsiteY21" fmla="*/ 5948382 h 6250474"/>
              <a:gd name="connsiteX22" fmla="*/ 94741 w 11499601"/>
              <a:gd name="connsiteY22" fmla="*/ 5957415 h 6250474"/>
              <a:gd name="connsiteX23" fmla="*/ 37859 w 11499601"/>
              <a:gd name="connsiteY23" fmla="*/ 5876060 h 6250474"/>
              <a:gd name="connsiteX24" fmla="*/ 28975 w 11499601"/>
              <a:gd name="connsiteY24" fmla="*/ 2606888 h 6250474"/>
              <a:gd name="connsiteX25" fmla="*/ 33539 w 11499601"/>
              <a:gd name="connsiteY25" fmla="*/ 59860 h 6250474"/>
              <a:gd name="connsiteX26" fmla="*/ 39830 w 11499601"/>
              <a:gd name="connsiteY26" fmla="*/ 42028 h 6250474"/>
              <a:gd name="connsiteX27" fmla="*/ 88659 w 11499601"/>
              <a:gd name="connsiteY27" fmla="*/ 37282 h 6250474"/>
              <a:gd name="connsiteX28" fmla="*/ 301554 w 11499601"/>
              <a:gd name="connsiteY28" fmla="*/ 37282 h 6250474"/>
              <a:gd name="connsiteX29" fmla="*/ 416464 w 11499601"/>
              <a:gd name="connsiteY29" fmla="*/ 30725 h 6250474"/>
              <a:gd name="connsiteX30" fmla="*/ 907723 w 11499601"/>
              <a:gd name="connsiteY30" fmla="*/ 24269 h 6250474"/>
              <a:gd name="connsiteX31" fmla="*/ 3989089 w 11499601"/>
              <a:gd name="connsiteY31" fmla="*/ 29653 h 6250474"/>
              <a:gd name="connsiteX32" fmla="*/ 9680053 w 11499601"/>
              <a:gd name="connsiteY32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5021779 w 11499601"/>
              <a:gd name="connsiteY10" fmla="*/ 5972741 h 6250474"/>
              <a:gd name="connsiteX11" fmla="*/ 3239306 w 11499601"/>
              <a:gd name="connsiteY11" fmla="*/ 5972741 h 6250474"/>
              <a:gd name="connsiteX12" fmla="*/ 3217554 w 11499601"/>
              <a:gd name="connsiteY12" fmla="*/ 6005912 h 6250474"/>
              <a:gd name="connsiteX13" fmla="*/ 3219866 w 11499601"/>
              <a:gd name="connsiteY13" fmla="*/ 6250474 h 6250474"/>
              <a:gd name="connsiteX14" fmla="*/ 2855432 w 11499601"/>
              <a:gd name="connsiteY14" fmla="*/ 6045972 h 6250474"/>
              <a:gd name="connsiteX15" fmla="*/ 2785655 w 11499601"/>
              <a:gd name="connsiteY15" fmla="*/ 5972741 h 6250474"/>
              <a:gd name="connsiteX16" fmla="*/ 2321880 w 11499601"/>
              <a:gd name="connsiteY16" fmla="*/ 5972741 h 6250474"/>
              <a:gd name="connsiteX17" fmla="*/ 1884575 w 11499601"/>
              <a:gd name="connsiteY17" fmla="*/ 5937508 h 6250474"/>
              <a:gd name="connsiteX18" fmla="*/ 1731597 w 11499601"/>
              <a:gd name="connsiteY18" fmla="*/ 5934968 h 6250474"/>
              <a:gd name="connsiteX19" fmla="*/ 1588500 w 11499601"/>
              <a:gd name="connsiteY19" fmla="*/ 5940418 h 6250474"/>
              <a:gd name="connsiteX20" fmla="*/ 671167 w 11499601"/>
              <a:gd name="connsiteY20" fmla="*/ 5948382 h 6250474"/>
              <a:gd name="connsiteX21" fmla="*/ 94741 w 11499601"/>
              <a:gd name="connsiteY21" fmla="*/ 5957415 h 6250474"/>
              <a:gd name="connsiteX22" fmla="*/ 37859 w 11499601"/>
              <a:gd name="connsiteY22" fmla="*/ 5876060 h 6250474"/>
              <a:gd name="connsiteX23" fmla="*/ 28975 w 11499601"/>
              <a:gd name="connsiteY23" fmla="*/ 2606888 h 6250474"/>
              <a:gd name="connsiteX24" fmla="*/ 33539 w 11499601"/>
              <a:gd name="connsiteY24" fmla="*/ 59860 h 6250474"/>
              <a:gd name="connsiteX25" fmla="*/ 39830 w 11499601"/>
              <a:gd name="connsiteY25" fmla="*/ 42028 h 6250474"/>
              <a:gd name="connsiteX26" fmla="*/ 88659 w 11499601"/>
              <a:gd name="connsiteY26" fmla="*/ 37282 h 6250474"/>
              <a:gd name="connsiteX27" fmla="*/ 301554 w 11499601"/>
              <a:gd name="connsiteY27" fmla="*/ 37282 h 6250474"/>
              <a:gd name="connsiteX28" fmla="*/ 416464 w 11499601"/>
              <a:gd name="connsiteY28" fmla="*/ 30725 h 6250474"/>
              <a:gd name="connsiteX29" fmla="*/ 907723 w 11499601"/>
              <a:gd name="connsiteY29" fmla="*/ 24269 h 6250474"/>
              <a:gd name="connsiteX30" fmla="*/ 3989089 w 11499601"/>
              <a:gd name="connsiteY30" fmla="*/ 29653 h 6250474"/>
              <a:gd name="connsiteX31" fmla="*/ 9680053 w 11499601"/>
              <a:gd name="connsiteY31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21779 w 11499601"/>
              <a:gd name="connsiteY9" fmla="*/ 5958809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11590 w 11499601"/>
              <a:gd name="connsiteY9" fmla="*/ 5989374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5001402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884575 w 11499601"/>
              <a:gd name="connsiteY16" fmla="*/ 5937508 h 6250474"/>
              <a:gd name="connsiteX17" fmla="*/ 1731597 w 11499601"/>
              <a:gd name="connsiteY17" fmla="*/ 5934968 h 6250474"/>
              <a:gd name="connsiteX18" fmla="*/ 1588500 w 11499601"/>
              <a:gd name="connsiteY18" fmla="*/ 5940418 h 6250474"/>
              <a:gd name="connsiteX19" fmla="*/ 671167 w 11499601"/>
              <a:gd name="connsiteY19" fmla="*/ 5948382 h 6250474"/>
              <a:gd name="connsiteX20" fmla="*/ 94741 w 11499601"/>
              <a:gd name="connsiteY20" fmla="*/ 5957415 h 6250474"/>
              <a:gd name="connsiteX21" fmla="*/ 37859 w 11499601"/>
              <a:gd name="connsiteY21" fmla="*/ 5876060 h 6250474"/>
              <a:gd name="connsiteX22" fmla="*/ 28975 w 11499601"/>
              <a:gd name="connsiteY22" fmla="*/ 2606888 h 6250474"/>
              <a:gd name="connsiteX23" fmla="*/ 33539 w 11499601"/>
              <a:gd name="connsiteY23" fmla="*/ 59860 h 6250474"/>
              <a:gd name="connsiteX24" fmla="*/ 39830 w 11499601"/>
              <a:gd name="connsiteY24" fmla="*/ 42028 h 6250474"/>
              <a:gd name="connsiteX25" fmla="*/ 88659 w 11499601"/>
              <a:gd name="connsiteY25" fmla="*/ 37282 h 6250474"/>
              <a:gd name="connsiteX26" fmla="*/ 301554 w 11499601"/>
              <a:gd name="connsiteY26" fmla="*/ 37282 h 6250474"/>
              <a:gd name="connsiteX27" fmla="*/ 416464 w 11499601"/>
              <a:gd name="connsiteY27" fmla="*/ 30725 h 6250474"/>
              <a:gd name="connsiteX28" fmla="*/ 907723 w 11499601"/>
              <a:gd name="connsiteY28" fmla="*/ 24269 h 6250474"/>
              <a:gd name="connsiteX29" fmla="*/ 3989089 w 11499601"/>
              <a:gd name="connsiteY29" fmla="*/ 29653 h 6250474"/>
              <a:gd name="connsiteX30" fmla="*/ 9680053 w 11499601"/>
              <a:gd name="connsiteY30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731597 w 11499601"/>
              <a:gd name="connsiteY16" fmla="*/ 5934968 h 6250474"/>
              <a:gd name="connsiteX17" fmla="*/ 1588500 w 11499601"/>
              <a:gd name="connsiteY17" fmla="*/ 5940418 h 6250474"/>
              <a:gd name="connsiteX18" fmla="*/ 671167 w 11499601"/>
              <a:gd name="connsiteY18" fmla="*/ 5948382 h 6250474"/>
              <a:gd name="connsiteX19" fmla="*/ 94741 w 11499601"/>
              <a:gd name="connsiteY19" fmla="*/ 5957415 h 6250474"/>
              <a:gd name="connsiteX20" fmla="*/ 37859 w 11499601"/>
              <a:gd name="connsiteY20" fmla="*/ 5876060 h 6250474"/>
              <a:gd name="connsiteX21" fmla="*/ 28975 w 11499601"/>
              <a:gd name="connsiteY21" fmla="*/ 2606888 h 6250474"/>
              <a:gd name="connsiteX22" fmla="*/ 33539 w 11499601"/>
              <a:gd name="connsiteY22" fmla="*/ 59860 h 6250474"/>
              <a:gd name="connsiteX23" fmla="*/ 39830 w 11499601"/>
              <a:gd name="connsiteY23" fmla="*/ 42028 h 6250474"/>
              <a:gd name="connsiteX24" fmla="*/ 88659 w 11499601"/>
              <a:gd name="connsiteY24" fmla="*/ 37282 h 6250474"/>
              <a:gd name="connsiteX25" fmla="*/ 301554 w 11499601"/>
              <a:gd name="connsiteY25" fmla="*/ 37282 h 6250474"/>
              <a:gd name="connsiteX26" fmla="*/ 416464 w 11499601"/>
              <a:gd name="connsiteY26" fmla="*/ 30725 h 6250474"/>
              <a:gd name="connsiteX27" fmla="*/ 907723 w 11499601"/>
              <a:gd name="connsiteY27" fmla="*/ 24269 h 6250474"/>
              <a:gd name="connsiteX28" fmla="*/ 3989089 w 11499601"/>
              <a:gd name="connsiteY28" fmla="*/ 29653 h 6250474"/>
              <a:gd name="connsiteX29" fmla="*/ 9680053 w 11499601"/>
              <a:gd name="connsiteY29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88500 w 11499601"/>
              <a:gd name="connsiteY16" fmla="*/ 5940418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21880 w 11499601"/>
              <a:gd name="connsiteY15" fmla="*/ 5972741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16786 w 11499601"/>
              <a:gd name="connsiteY15" fmla="*/ 5901423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1552841 w 11499601"/>
              <a:gd name="connsiteY16" fmla="*/ 5965889 h 6250474"/>
              <a:gd name="connsiteX17" fmla="*/ 671167 w 11499601"/>
              <a:gd name="connsiteY17" fmla="*/ 5948382 h 6250474"/>
              <a:gd name="connsiteX18" fmla="*/ 94741 w 11499601"/>
              <a:gd name="connsiteY18" fmla="*/ 5957415 h 6250474"/>
              <a:gd name="connsiteX19" fmla="*/ 37859 w 11499601"/>
              <a:gd name="connsiteY19" fmla="*/ 5876060 h 6250474"/>
              <a:gd name="connsiteX20" fmla="*/ 28975 w 11499601"/>
              <a:gd name="connsiteY20" fmla="*/ 2606888 h 6250474"/>
              <a:gd name="connsiteX21" fmla="*/ 33539 w 11499601"/>
              <a:gd name="connsiteY21" fmla="*/ 59860 h 6250474"/>
              <a:gd name="connsiteX22" fmla="*/ 39830 w 11499601"/>
              <a:gd name="connsiteY22" fmla="*/ 42028 h 6250474"/>
              <a:gd name="connsiteX23" fmla="*/ 88659 w 11499601"/>
              <a:gd name="connsiteY23" fmla="*/ 37282 h 6250474"/>
              <a:gd name="connsiteX24" fmla="*/ 301554 w 11499601"/>
              <a:gd name="connsiteY24" fmla="*/ 37282 h 6250474"/>
              <a:gd name="connsiteX25" fmla="*/ 416464 w 11499601"/>
              <a:gd name="connsiteY25" fmla="*/ 30725 h 6250474"/>
              <a:gd name="connsiteX26" fmla="*/ 907723 w 11499601"/>
              <a:gd name="connsiteY26" fmla="*/ 24269 h 6250474"/>
              <a:gd name="connsiteX27" fmla="*/ 3989089 w 11499601"/>
              <a:gd name="connsiteY27" fmla="*/ 29653 h 6250474"/>
              <a:gd name="connsiteX28" fmla="*/ 9680053 w 11499601"/>
              <a:gd name="connsiteY28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71167 w 11499601"/>
              <a:gd name="connsiteY16" fmla="*/ 5948382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55432 w 11499601"/>
              <a:gd name="connsiteY13" fmla="*/ 6045972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84193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5500 h 6255974"/>
              <a:gd name="connsiteX1" fmla="*/ 11263634 w 11499601"/>
              <a:gd name="connsiteY1" fmla="*/ 16394 h 6255974"/>
              <a:gd name="connsiteX2" fmla="*/ 11499601 w 11499601"/>
              <a:gd name="connsiteY2" fmla="*/ 64794 h 6255974"/>
              <a:gd name="connsiteX3" fmla="*/ 11496115 w 11499601"/>
              <a:gd name="connsiteY3" fmla="*/ 338710 h 6255974"/>
              <a:gd name="connsiteX4" fmla="*/ 11496626 w 11499601"/>
              <a:gd name="connsiteY4" fmla="*/ 807372 h 6255974"/>
              <a:gd name="connsiteX5" fmla="*/ 11482477 w 11499601"/>
              <a:gd name="connsiteY5" fmla="*/ 1840079 h 6255974"/>
              <a:gd name="connsiteX6" fmla="*/ 11478714 w 11499601"/>
              <a:gd name="connsiteY6" fmla="*/ 3525714 h 6255974"/>
              <a:gd name="connsiteX7" fmla="*/ 11419375 w 11499601"/>
              <a:gd name="connsiteY7" fmla="*/ 5987933 h 6255974"/>
              <a:gd name="connsiteX8" fmla="*/ 5959453 w 11499601"/>
              <a:gd name="connsiteY8" fmla="*/ 5978886 h 6255974"/>
              <a:gd name="connsiteX9" fmla="*/ 4858766 w 11499601"/>
              <a:gd name="connsiteY9" fmla="*/ 6005062 h 6255974"/>
              <a:gd name="connsiteX10" fmla="*/ 3239306 w 11499601"/>
              <a:gd name="connsiteY10" fmla="*/ 5978241 h 6255974"/>
              <a:gd name="connsiteX11" fmla="*/ 3217554 w 11499601"/>
              <a:gd name="connsiteY11" fmla="*/ 6011412 h 6255974"/>
              <a:gd name="connsiteX12" fmla="*/ 3219866 w 11499601"/>
              <a:gd name="connsiteY12" fmla="*/ 6255974 h 6255974"/>
              <a:gd name="connsiteX13" fmla="*/ 2870715 w 11499601"/>
              <a:gd name="connsiteY13" fmla="*/ 6061661 h 6255974"/>
              <a:gd name="connsiteX14" fmla="*/ 2785655 w 11499601"/>
              <a:gd name="connsiteY14" fmla="*/ 5978241 h 6255974"/>
              <a:gd name="connsiteX15" fmla="*/ 2301504 w 11499601"/>
              <a:gd name="connsiteY15" fmla="*/ 5973147 h 6255974"/>
              <a:gd name="connsiteX16" fmla="*/ 666073 w 11499601"/>
              <a:gd name="connsiteY16" fmla="*/ 5964071 h 6255974"/>
              <a:gd name="connsiteX17" fmla="*/ 94741 w 11499601"/>
              <a:gd name="connsiteY17" fmla="*/ 5962915 h 6255974"/>
              <a:gd name="connsiteX18" fmla="*/ 37859 w 11499601"/>
              <a:gd name="connsiteY18" fmla="*/ 5881560 h 6255974"/>
              <a:gd name="connsiteX19" fmla="*/ 28975 w 11499601"/>
              <a:gd name="connsiteY19" fmla="*/ 2612388 h 6255974"/>
              <a:gd name="connsiteX20" fmla="*/ 33539 w 11499601"/>
              <a:gd name="connsiteY20" fmla="*/ 65360 h 6255974"/>
              <a:gd name="connsiteX21" fmla="*/ 39830 w 11499601"/>
              <a:gd name="connsiteY21" fmla="*/ 47528 h 6255974"/>
              <a:gd name="connsiteX22" fmla="*/ 88659 w 11499601"/>
              <a:gd name="connsiteY22" fmla="*/ 42782 h 6255974"/>
              <a:gd name="connsiteX23" fmla="*/ 301554 w 11499601"/>
              <a:gd name="connsiteY23" fmla="*/ 42782 h 6255974"/>
              <a:gd name="connsiteX24" fmla="*/ 416464 w 11499601"/>
              <a:gd name="connsiteY24" fmla="*/ 36225 h 6255974"/>
              <a:gd name="connsiteX25" fmla="*/ 907723 w 11499601"/>
              <a:gd name="connsiteY25" fmla="*/ 29769 h 6255974"/>
              <a:gd name="connsiteX26" fmla="*/ 3989089 w 11499601"/>
              <a:gd name="connsiteY26" fmla="*/ 35153 h 6255974"/>
              <a:gd name="connsiteX27" fmla="*/ 9680053 w 11499601"/>
              <a:gd name="connsiteY27" fmla="*/ 5500 h 62559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5929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6115 w 11499601"/>
              <a:gd name="connsiteY3" fmla="*/ 33321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  <a:gd name="connsiteX0" fmla="*/ 9680053 w 11499601"/>
              <a:gd name="connsiteY0" fmla="*/ 0 h 6250474"/>
              <a:gd name="connsiteX1" fmla="*/ 11263634 w 11499601"/>
              <a:gd name="connsiteY1" fmla="*/ 10894 h 6250474"/>
              <a:gd name="connsiteX2" fmla="*/ 11499601 w 11499601"/>
              <a:gd name="connsiteY2" fmla="*/ 39374 h 6250474"/>
              <a:gd name="connsiteX3" fmla="*/ 11491172 w 11499601"/>
              <a:gd name="connsiteY3" fmla="*/ 313290 h 6250474"/>
              <a:gd name="connsiteX4" fmla="*/ 11496626 w 11499601"/>
              <a:gd name="connsiteY4" fmla="*/ 801872 h 6250474"/>
              <a:gd name="connsiteX5" fmla="*/ 11482477 w 11499601"/>
              <a:gd name="connsiteY5" fmla="*/ 1834579 h 6250474"/>
              <a:gd name="connsiteX6" fmla="*/ 11478714 w 11499601"/>
              <a:gd name="connsiteY6" fmla="*/ 3520214 h 6250474"/>
              <a:gd name="connsiteX7" fmla="*/ 11419375 w 11499601"/>
              <a:gd name="connsiteY7" fmla="*/ 5982433 h 6250474"/>
              <a:gd name="connsiteX8" fmla="*/ 5959453 w 11499601"/>
              <a:gd name="connsiteY8" fmla="*/ 5973386 h 6250474"/>
              <a:gd name="connsiteX9" fmla="*/ 4858766 w 11499601"/>
              <a:gd name="connsiteY9" fmla="*/ 5999562 h 6250474"/>
              <a:gd name="connsiteX10" fmla="*/ 3239306 w 11499601"/>
              <a:gd name="connsiteY10" fmla="*/ 5972741 h 6250474"/>
              <a:gd name="connsiteX11" fmla="*/ 3217554 w 11499601"/>
              <a:gd name="connsiteY11" fmla="*/ 6005912 h 6250474"/>
              <a:gd name="connsiteX12" fmla="*/ 3219866 w 11499601"/>
              <a:gd name="connsiteY12" fmla="*/ 6250474 h 6250474"/>
              <a:gd name="connsiteX13" fmla="*/ 2870715 w 11499601"/>
              <a:gd name="connsiteY13" fmla="*/ 6056161 h 6250474"/>
              <a:gd name="connsiteX14" fmla="*/ 2785655 w 11499601"/>
              <a:gd name="connsiteY14" fmla="*/ 5972741 h 6250474"/>
              <a:gd name="connsiteX15" fmla="*/ 2301504 w 11499601"/>
              <a:gd name="connsiteY15" fmla="*/ 5967647 h 6250474"/>
              <a:gd name="connsiteX16" fmla="*/ 666073 w 11499601"/>
              <a:gd name="connsiteY16" fmla="*/ 5958571 h 6250474"/>
              <a:gd name="connsiteX17" fmla="*/ 94741 w 11499601"/>
              <a:gd name="connsiteY17" fmla="*/ 5957415 h 6250474"/>
              <a:gd name="connsiteX18" fmla="*/ 37859 w 11499601"/>
              <a:gd name="connsiteY18" fmla="*/ 5876060 h 6250474"/>
              <a:gd name="connsiteX19" fmla="*/ 28975 w 11499601"/>
              <a:gd name="connsiteY19" fmla="*/ 2606888 h 6250474"/>
              <a:gd name="connsiteX20" fmla="*/ 33539 w 11499601"/>
              <a:gd name="connsiteY20" fmla="*/ 59860 h 6250474"/>
              <a:gd name="connsiteX21" fmla="*/ 39830 w 11499601"/>
              <a:gd name="connsiteY21" fmla="*/ 42028 h 6250474"/>
              <a:gd name="connsiteX22" fmla="*/ 88659 w 11499601"/>
              <a:gd name="connsiteY22" fmla="*/ 37282 h 6250474"/>
              <a:gd name="connsiteX23" fmla="*/ 301554 w 11499601"/>
              <a:gd name="connsiteY23" fmla="*/ 37282 h 6250474"/>
              <a:gd name="connsiteX24" fmla="*/ 416464 w 11499601"/>
              <a:gd name="connsiteY24" fmla="*/ 30725 h 6250474"/>
              <a:gd name="connsiteX25" fmla="*/ 907723 w 11499601"/>
              <a:gd name="connsiteY25" fmla="*/ 24269 h 6250474"/>
              <a:gd name="connsiteX26" fmla="*/ 3989089 w 11499601"/>
              <a:gd name="connsiteY26" fmla="*/ 29653 h 6250474"/>
              <a:gd name="connsiteX27" fmla="*/ 9680053 w 11499601"/>
              <a:gd name="connsiteY27" fmla="*/ 0 h 6250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11499601" h="6250474">
                <a:moveTo>
                  <a:pt x="9680053" y="0"/>
                </a:moveTo>
                <a:lnTo>
                  <a:pt x="11263634" y="10894"/>
                </a:lnTo>
                <a:cubicBezTo>
                  <a:pt x="11382518" y="17609"/>
                  <a:pt x="11483635" y="5293"/>
                  <a:pt x="11499601" y="39374"/>
                </a:cubicBezTo>
                <a:lnTo>
                  <a:pt x="11491172" y="313290"/>
                </a:lnTo>
                <a:cubicBezTo>
                  <a:pt x="11491342" y="469511"/>
                  <a:pt x="11496456" y="645651"/>
                  <a:pt x="11496626" y="801872"/>
                </a:cubicBezTo>
                <a:cubicBezTo>
                  <a:pt x="11485119" y="918570"/>
                  <a:pt x="11483798" y="1773917"/>
                  <a:pt x="11482477" y="1834579"/>
                </a:cubicBezTo>
                <a:cubicBezTo>
                  <a:pt x="11462397" y="2645173"/>
                  <a:pt x="11489491" y="2970847"/>
                  <a:pt x="11478714" y="3520214"/>
                </a:cubicBezTo>
                <a:cubicBezTo>
                  <a:pt x="11462615" y="5654060"/>
                  <a:pt x="11560172" y="6010354"/>
                  <a:pt x="11419375" y="5982433"/>
                </a:cubicBezTo>
                <a:cubicBezTo>
                  <a:pt x="9251879" y="6044921"/>
                  <a:pt x="7569480" y="6004728"/>
                  <a:pt x="5959453" y="5973386"/>
                </a:cubicBezTo>
                <a:lnTo>
                  <a:pt x="4858766" y="5999562"/>
                </a:lnTo>
                <a:lnTo>
                  <a:pt x="3239306" y="5972741"/>
                </a:lnTo>
                <a:lnTo>
                  <a:pt x="3217554" y="6005912"/>
                </a:lnTo>
                <a:cubicBezTo>
                  <a:pt x="3195952" y="6047442"/>
                  <a:pt x="3201415" y="6144511"/>
                  <a:pt x="3219866" y="6250474"/>
                </a:cubicBezTo>
                <a:cubicBezTo>
                  <a:pt x="3113618" y="6201492"/>
                  <a:pt x="2980145" y="6145854"/>
                  <a:pt x="2870715" y="6056161"/>
                </a:cubicBezTo>
                <a:lnTo>
                  <a:pt x="2785655" y="5972741"/>
                </a:lnTo>
                <a:lnTo>
                  <a:pt x="2301504" y="5967647"/>
                </a:lnTo>
                <a:lnTo>
                  <a:pt x="666073" y="5958571"/>
                </a:lnTo>
                <a:cubicBezTo>
                  <a:pt x="416338" y="5959078"/>
                  <a:pt x="199443" y="5971167"/>
                  <a:pt x="94741" y="5957415"/>
                </a:cubicBezTo>
                <a:cubicBezTo>
                  <a:pt x="-9961" y="5943663"/>
                  <a:pt x="43390" y="5957506"/>
                  <a:pt x="37859" y="5876060"/>
                </a:cubicBezTo>
                <a:cubicBezTo>
                  <a:pt x="13485" y="5737802"/>
                  <a:pt x="42281" y="4414258"/>
                  <a:pt x="28975" y="2606888"/>
                </a:cubicBezTo>
                <a:cubicBezTo>
                  <a:pt x="-19249" y="1512253"/>
                  <a:pt x="110" y="488851"/>
                  <a:pt x="33539" y="59860"/>
                </a:cubicBezTo>
                <a:cubicBezTo>
                  <a:pt x="34137" y="52184"/>
                  <a:pt x="36271" y="46366"/>
                  <a:pt x="39830" y="42028"/>
                </a:cubicBezTo>
                <a:lnTo>
                  <a:pt x="88659" y="37282"/>
                </a:lnTo>
                <a:lnTo>
                  <a:pt x="301554" y="37282"/>
                </a:lnTo>
                <a:lnTo>
                  <a:pt x="416464" y="30725"/>
                </a:lnTo>
                <a:lnTo>
                  <a:pt x="907723" y="24269"/>
                </a:lnTo>
                <a:lnTo>
                  <a:pt x="3989089" y="29653"/>
                </a:lnTo>
                <a:lnTo>
                  <a:pt x="9680053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b="1" kern="1200" spc="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SzPct val="73000"/>
        <a:buFontTx/>
        <a:buNone/>
        <a:defRPr sz="3200" b="1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18288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800" b="1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4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48640" indent="-182880" algn="l" defTabSz="914400" rtl="0" eaLnBrk="1" latinLnBrk="0" hangingPunct="1">
        <a:lnSpc>
          <a:spcPct val="100000"/>
        </a:lnSpc>
        <a:spcBef>
          <a:spcPts val="500"/>
        </a:spcBef>
        <a:buSzPct val="73000"/>
        <a:buFont typeface="Arial" panose="020B0604020202020204" pitchFamily="34" charset="0"/>
        <a:buChar char="•"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48640" indent="0" algn="l" defTabSz="914400" rtl="0" eaLnBrk="1" latinLnBrk="0" hangingPunct="1">
        <a:lnSpc>
          <a:spcPct val="100000"/>
        </a:lnSpc>
        <a:spcBef>
          <a:spcPts val="500"/>
        </a:spcBef>
        <a:buSzPct val="73000"/>
        <a:buFontTx/>
        <a:buNone/>
        <a:defRPr sz="20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D206359A-F1E3-49EE-BBC2-40888C4A3628}"/>
              </a:ext>
            </a:extLst>
          </p:cNvPr>
          <p:cNvGrpSpPr/>
          <p:nvPr/>
        </p:nvGrpSpPr>
        <p:grpSpPr>
          <a:xfrm>
            <a:off x="9265700" y="2026"/>
            <a:ext cx="2926300" cy="5030922"/>
            <a:chOff x="9265700" y="2026"/>
            <a:chExt cx="2926300" cy="5030922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ED90C42-6A0F-48E8-BF96-7D3E2A395EC7}"/>
                </a:ext>
              </a:extLst>
            </p:cNvPr>
            <p:cNvSpPr/>
            <p:nvPr/>
          </p:nvSpPr>
          <p:spPr>
            <a:xfrm>
              <a:off x="9326904" y="2026"/>
              <a:ext cx="2249810" cy="2294745"/>
            </a:xfrm>
            <a:custGeom>
              <a:avLst/>
              <a:gdLst>
                <a:gd name="connsiteX0" fmla="*/ 49162 w 2249810"/>
                <a:gd name="connsiteY0" fmla="*/ 0 h 2294745"/>
                <a:gd name="connsiteX1" fmla="*/ 2200648 w 2249810"/>
                <a:gd name="connsiteY1" fmla="*/ 0 h 2294745"/>
                <a:gd name="connsiteX2" fmla="*/ 2210105 w 2249810"/>
                <a:gd name="connsiteY2" fmla="*/ 23601 h 2294745"/>
                <a:gd name="connsiteX3" fmla="*/ 2249810 w 2249810"/>
                <a:gd name="connsiteY3" fmla="*/ 326934 h 2294745"/>
                <a:gd name="connsiteX4" fmla="*/ 2249810 w 2249810"/>
                <a:gd name="connsiteY4" fmla="*/ 422824 h 2294745"/>
                <a:gd name="connsiteX5" fmla="*/ 2249810 w 2249810"/>
                <a:gd name="connsiteY5" fmla="*/ 696534 h 2294745"/>
                <a:gd name="connsiteX6" fmla="*/ 2249810 w 2249810"/>
                <a:gd name="connsiteY6" fmla="*/ 848826 h 2294745"/>
                <a:gd name="connsiteX7" fmla="*/ 2249810 w 2249810"/>
                <a:gd name="connsiteY7" fmla="*/ 1058531 h 2294745"/>
                <a:gd name="connsiteX8" fmla="*/ 2249810 w 2249810"/>
                <a:gd name="connsiteY8" fmla="*/ 1218426 h 2294745"/>
                <a:gd name="connsiteX9" fmla="*/ 1955981 w 2249810"/>
                <a:gd name="connsiteY9" fmla="*/ 1845313 h 2294745"/>
                <a:gd name="connsiteX10" fmla="*/ 1225437 w 2249810"/>
                <a:gd name="connsiteY10" fmla="*/ 2208220 h 2294745"/>
                <a:gd name="connsiteX11" fmla="*/ 1123061 w 2249810"/>
                <a:gd name="connsiteY11" fmla="*/ 2294745 h 2294745"/>
                <a:gd name="connsiteX12" fmla="*/ 1024372 w 2249810"/>
                <a:gd name="connsiteY12" fmla="*/ 2208220 h 2294745"/>
                <a:gd name="connsiteX13" fmla="*/ 293828 w 2249810"/>
                <a:gd name="connsiteY13" fmla="*/ 1845313 h 2294745"/>
                <a:gd name="connsiteX14" fmla="*/ 0 w 2249810"/>
                <a:gd name="connsiteY14" fmla="*/ 1218426 h 2294745"/>
                <a:gd name="connsiteX15" fmla="*/ 0 w 2249810"/>
                <a:gd name="connsiteY15" fmla="*/ 1058531 h 2294745"/>
                <a:gd name="connsiteX16" fmla="*/ 0 w 2249810"/>
                <a:gd name="connsiteY16" fmla="*/ 848826 h 2294745"/>
                <a:gd name="connsiteX17" fmla="*/ 0 w 2249810"/>
                <a:gd name="connsiteY17" fmla="*/ 696534 h 2294745"/>
                <a:gd name="connsiteX18" fmla="*/ 0 w 2249810"/>
                <a:gd name="connsiteY18" fmla="*/ 422824 h 2294745"/>
                <a:gd name="connsiteX19" fmla="*/ 0 w 2249810"/>
                <a:gd name="connsiteY19" fmla="*/ 326934 h 2294745"/>
                <a:gd name="connsiteX20" fmla="*/ 39705 w 2249810"/>
                <a:gd name="connsiteY20" fmla="*/ 23601 h 2294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2249810" h="2294745">
                  <a:moveTo>
                    <a:pt x="49162" y="0"/>
                  </a:moveTo>
                  <a:lnTo>
                    <a:pt x="2200648" y="0"/>
                  </a:lnTo>
                  <a:lnTo>
                    <a:pt x="2210105" y="23601"/>
                  </a:lnTo>
                  <a:cubicBezTo>
                    <a:pt x="2236898" y="106934"/>
                    <a:pt x="2249810" y="205568"/>
                    <a:pt x="2249810" y="326934"/>
                  </a:cubicBezTo>
                  <a:lnTo>
                    <a:pt x="2249810" y="422824"/>
                  </a:lnTo>
                  <a:lnTo>
                    <a:pt x="2249810" y="696534"/>
                  </a:lnTo>
                  <a:lnTo>
                    <a:pt x="2249810" y="848826"/>
                  </a:lnTo>
                  <a:lnTo>
                    <a:pt x="2249810" y="1058531"/>
                  </a:lnTo>
                  <a:lnTo>
                    <a:pt x="2249810" y="1218426"/>
                  </a:lnTo>
                  <a:cubicBezTo>
                    <a:pt x="2249810" y="1542068"/>
                    <a:pt x="2157989" y="1704061"/>
                    <a:pt x="1955981" y="1845313"/>
                  </a:cubicBezTo>
                  <a:cubicBezTo>
                    <a:pt x="1745898" y="1967026"/>
                    <a:pt x="1470144" y="2019115"/>
                    <a:pt x="1225437" y="2208220"/>
                  </a:cubicBezTo>
                  <a:lnTo>
                    <a:pt x="1123061" y="2294745"/>
                  </a:lnTo>
                  <a:lnTo>
                    <a:pt x="1024372" y="2208220"/>
                  </a:lnTo>
                  <a:cubicBezTo>
                    <a:pt x="779664" y="2019115"/>
                    <a:pt x="503910" y="1967026"/>
                    <a:pt x="293828" y="1845313"/>
                  </a:cubicBezTo>
                  <a:cubicBezTo>
                    <a:pt x="91820" y="1704061"/>
                    <a:pt x="0" y="1542068"/>
                    <a:pt x="0" y="1218426"/>
                  </a:cubicBezTo>
                  <a:lnTo>
                    <a:pt x="0" y="1058531"/>
                  </a:lnTo>
                  <a:lnTo>
                    <a:pt x="0" y="848826"/>
                  </a:lnTo>
                  <a:lnTo>
                    <a:pt x="0" y="696534"/>
                  </a:lnTo>
                  <a:lnTo>
                    <a:pt x="0" y="422824"/>
                  </a:lnTo>
                  <a:lnTo>
                    <a:pt x="0" y="326934"/>
                  </a:lnTo>
                  <a:cubicBezTo>
                    <a:pt x="0" y="205568"/>
                    <a:pt x="12912" y="106934"/>
                    <a:pt x="39705" y="23601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DA0863A-55F7-4EB0-9451-F3EE4D65DBDB}"/>
                </a:ext>
              </a:extLst>
            </p:cNvPr>
            <p:cNvSpPr/>
            <p:nvPr/>
          </p:nvSpPr>
          <p:spPr>
            <a:xfrm>
              <a:off x="10597154" y="1907348"/>
              <a:ext cx="1594846" cy="3044131"/>
            </a:xfrm>
            <a:custGeom>
              <a:avLst/>
              <a:gdLst>
                <a:gd name="connsiteX0" fmla="*/ 1126749 w 1594846"/>
                <a:gd name="connsiteY0" fmla="*/ 0 h 3044131"/>
                <a:gd name="connsiteX1" fmla="*/ 1225438 w 1594846"/>
                <a:gd name="connsiteY1" fmla="*/ 86525 h 3044131"/>
                <a:gd name="connsiteX2" fmla="*/ 1413279 w 1594846"/>
                <a:gd name="connsiteY2" fmla="*/ 205892 h 3044131"/>
                <a:gd name="connsiteX3" fmla="*/ 1594846 w 1594846"/>
                <a:gd name="connsiteY3" fmla="*/ 289191 h 3044131"/>
                <a:gd name="connsiteX4" fmla="*/ 1594846 w 1594846"/>
                <a:gd name="connsiteY4" fmla="*/ 2754939 h 3044131"/>
                <a:gd name="connsiteX5" fmla="*/ 1413277 w 1594846"/>
                <a:gd name="connsiteY5" fmla="*/ 2838239 h 3044131"/>
                <a:gd name="connsiteX6" fmla="*/ 1225436 w 1594846"/>
                <a:gd name="connsiteY6" fmla="*/ 2957606 h 3044131"/>
                <a:gd name="connsiteX7" fmla="*/ 1123061 w 1594846"/>
                <a:gd name="connsiteY7" fmla="*/ 3044131 h 3044131"/>
                <a:gd name="connsiteX8" fmla="*/ 1024372 w 1594846"/>
                <a:gd name="connsiteY8" fmla="*/ 2957606 h 3044131"/>
                <a:gd name="connsiteX9" fmla="*/ 293828 w 1594846"/>
                <a:gd name="connsiteY9" fmla="*/ 2594699 h 3044131"/>
                <a:gd name="connsiteX10" fmla="*/ 0 w 1594846"/>
                <a:gd name="connsiteY10" fmla="*/ 1967812 h 3044131"/>
                <a:gd name="connsiteX11" fmla="*/ 0 w 1594846"/>
                <a:gd name="connsiteY11" fmla="*/ 1807917 h 3044131"/>
                <a:gd name="connsiteX12" fmla="*/ 0 w 1594846"/>
                <a:gd name="connsiteY12" fmla="*/ 1598212 h 3044131"/>
                <a:gd name="connsiteX13" fmla="*/ 0 w 1594846"/>
                <a:gd name="connsiteY13" fmla="*/ 1445920 h 3044131"/>
                <a:gd name="connsiteX14" fmla="*/ 0 w 1594846"/>
                <a:gd name="connsiteY14" fmla="*/ 1172210 h 3044131"/>
                <a:gd name="connsiteX15" fmla="*/ 0 w 1594846"/>
                <a:gd name="connsiteY15" fmla="*/ 1076320 h 3044131"/>
                <a:gd name="connsiteX16" fmla="*/ 293829 w 1594846"/>
                <a:gd name="connsiteY16" fmla="*/ 449433 h 3044131"/>
                <a:gd name="connsiteX17" fmla="*/ 1024374 w 1594846"/>
                <a:gd name="connsiteY17" fmla="*/ 86525 h 3044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594846" h="3044131">
                  <a:moveTo>
                    <a:pt x="1126749" y="0"/>
                  </a:moveTo>
                  <a:lnTo>
                    <a:pt x="1225438" y="86525"/>
                  </a:lnTo>
                  <a:cubicBezTo>
                    <a:pt x="1286615" y="133801"/>
                    <a:pt x="1349732" y="172514"/>
                    <a:pt x="1413279" y="205892"/>
                  </a:cubicBezTo>
                  <a:lnTo>
                    <a:pt x="1594846" y="289191"/>
                  </a:lnTo>
                  <a:lnTo>
                    <a:pt x="1594846" y="2754939"/>
                  </a:lnTo>
                  <a:lnTo>
                    <a:pt x="1413277" y="2838239"/>
                  </a:lnTo>
                  <a:cubicBezTo>
                    <a:pt x="1349730" y="2871617"/>
                    <a:pt x="1286613" y="2910330"/>
                    <a:pt x="1225436" y="2957606"/>
                  </a:cubicBezTo>
                  <a:lnTo>
                    <a:pt x="1123061" y="3044131"/>
                  </a:lnTo>
                  <a:lnTo>
                    <a:pt x="1024372" y="2957606"/>
                  </a:lnTo>
                  <a:cubicBezTo>
                    <a:pt x="779664" y="2768501"/>
                    <a:pt x="503910" y="2716412"/>
                    <a:pt x="293828" y="2594699"/>
                  </a:cubicBezTo>
                  <a:cubicBezTo>
                    <a:pt x="91820" y="2453447"/>
                    <a:pt x="0" y="2291454"/>
                    <a:pt x="0" y="1967812"/>
                  </a:cubicBezTo>
                  <a:lnTo>
                    <a:pt x="0" y="1807917"/>
                  </a:lnTo>
                  <a:lnTo>
                    <a:pt x="0" y="1598212"/>
                  </a:lnTo>
                  <a:lnTo>
                    <a:pt x="0" y="1445920"/>
                  </a:lnTo>
                  <a:lnTo>
                    <a:pt x="0" y="1172210"/>
                  </a:lnTo>
                  <a:lnTo>
                    <a:pt x="0" y="1076320"/>
                  </a:lnTo>
                  <a:cubicBezTo>
                    <a:pt x="0" y="752678"/>
                    <a:pt x="91821" y="590684"/>
                    <a:pt x="293829" y="449433"/>
                  </a:cubicBezTo>
                  <a:cubicBezTo>
                    <a:pt x="503912" y="327719"/>
                    <a:pt x="779665" y="275630"/>
                    <a:pt x="1024374" y="86525"/>
                  </a:cubicBezTo>
                  <a:close/>
                </a:path>
              </a:pathLst>
            </a:custGeom>
            <a:solidFill>
              <a:schemeClr val="bg2">
                <a:lumMod val="75000"/>
                <a:alpha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FE7CFE2-40F6-44B2-8AAD-0C384EEFCF7E}"/>
                </a:ext>
              </a:extLst>
            </p:cNvPr>
            <p:cNvSpPr/>
            <p:nvPr/>
          </p:nvSpPr>
          <p:spPr>
            <a:xfrm>
              <a:off x="9265700" y="7622"/>
              <a:ext cx="2372219" cy="2371961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4282900 w 4447989"/>
                <a:gd name="connsiteY0" fmla="*/ 2048959 h 5795027"/>
                <a:gd name="connsiteX1" fmla="*/ 4282900 w 4447989"/>
                <a:gd name="connsiteY1" fmla="*/ 2231503 h 5795027"/>
                <a:gd name="connsiteX2" fmla="*/ 4282900 w 4447989"/>
                <a:gd name="connsiteY2" fmla="*/ 2752557 h 5795027"/>
                <a:gd name="connsiteX3" fmla="*/ 4282900 w 4447989"/>
                <a:gd name="connsiteY3" fmla="*/ 3042471 h 5795027"/>
                <a:gd name="connsiteX4" fmla="*/ 4282900 w 4447989"/>
                <a:gd name="connsiteY4" fmla="*/ 3441681 h 5795027"/>
                <a:gd name="connsiteX5" fmla="*/ 4282900 w 4447989"/>
                <a:gd name="connsiteY5" fmla="*/ 3746068 h 5795027"/>
                <a:gd name="connsiteX6" fmla="*/ 3723546 w 4447989"/>
                <a:gd name="connsiteY6" fmla="*/ 4939455 h 5795027"/>
                <a:gd name="connsiteX7" fmla="*/ 2332829 w 4447989"/>
                <a:gd name="connsiteY7" fmla="*/ 5630311 h 5795027"/>
                <a:gd name="connsiteX8" fmla="*/ 2137940 w 4447989"/>
                <a:gd name="connsiteY8" fmla="*/ 5795027 h 5795027"/>
                <a:gd name="connsiteX9" fmla="*/ 1950069 w 4447989"/>
                <a:gd name="connsiteY9" fmla="*/ 5630311 h 5795027"/>
                <a:gd name="connsiteX10" fmla="*/ 559353 w 4447989"/>
                <a:gd name="connsiteY10" fmla="*/ 4939455 h 5795027"/>
                <a:gd name="connsiteX11" fmla="*/ 0 w 4447989"/>
                <a:gd name="connsiteY11" fmla="*/ 3746068 h 5795027"/>
                <a:gd name="connsiteX12" fmla="*/ 0 w 4447989"/>
                <a:gd name="connsiteY12" fmla="*/ 3441681 h 5795027"/>
                <a:gd name="connsiteX13" fmla="*/ 0 w 4447989"/>
                <a:gd name="connsiteY13" fmla="*/ 3042471 h 5795027"/>
                <a:gd name="connsiteX14" fmla="*/ 0 w 4447989"/>
                <a:gd name="connsiteY14" fmla="*/ 2752557 h 5795027"/>
                <a:gd name="connsiteX15" fmla="*/ 0 w 4447989"/>
                <a:gd name="connsiteY15" fmla="*/ 2231503 h 5795027"/>
                <a:gd name="connsiteX16" fmla="*/ 0 w 4447989"/>
                <a:gd name="connsiteY16" fmla="*/ 2048959 h 5795027"/>
                <a:gd name="connsiteX17" fmla="*/ 559354 w 4447989"/>
                <a:gd name="connsiteY17" fmla="*/ 855573 h 5795027"/>
                <a:gd name="connsiteX18" fmla="*/ 1950071 w 4447989"/>
                <a:gd name="connsiteY18" fmla="*/ 164715 h 5795027"/>
                <a:gd name="connsiteX19" fmla="*/ 2144960 w 4447989"/>
                <a:gd name="connsiteY19" fmla="*/ 0 h 5795027"/>
                <a:gd name="connsiteX20" fmla="*/ 2332832 w 4447989"/>
                <a:gd name="connsiteY20" fmla="*/ 164715 h 5795027"/>
                <a:gd name="connsiteX21" fmla="*/ 3723546 w 4447989"/>
                <a:gd name="connsiteY21" fmla="*/ 855573 h 5795027"/>
                <a:gd name="connsiteX22" fmla="*/ 4447989 w 4447989"/>
                <a:gd name="connsiteY22" fmla="*/ 2214048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82900"/>
                <a:gd name="connsiteY0" fmla="*/ 1519558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48071 w 4292243"/>
                <a:gd name="connsiteY0" fmla="*/ 1519558 h 5795027"/>
                <a:gd name="connsiteX1" fmla="*/ 4282900 w 4292243"/>
                <a:gd name="connsiteY1" fmla="*/ 2231503 h 5795027"/>
                <a:gd name="connsiteX2" fmla="*/ 4282900 w 4292243"/>
                <a:gd name="connsiteY2" fmla="*/ 2752557 h 5795027"/>
                <a:gd name="connsiteX3" fmla="*/ 4282900 w 4292243"/>
                <a:gd name="connsiteY3" fmla="*/ 3042471 h 5795027"/>
                <a:gd name="connsiteX4" fmla="*/ 4282900 w 4292243"/>
                <a:gd name="connsiteY4" fmla="*/ 3441681 h 5795027"/>
                <a:gd name="connsiteX5" fmla="*/ 4282900 w 4292243"/>
                <a:gd name="connsiteY5" fmla="*/ 3746068 h 5795027"/>
                <a:gd name="connsiteX6" fmla="*/ 3723546 w 4292243"/>
                <a:gd name="connsiteY6" fmla="*/ 4939455 h 5795027"/>
                <a:gd name="connsiteX7" fmla="*/ 2332829 w 4292243"/>
                <a:gd name="connsiteY7" fmla="*/ 5630311 h 5795027"/>
                <a:gd name="connsiteX8" fmla="*/ 2137940 w 4292243"/>
                <a:gd name="connsiteY8" fmla="*/ 5795027 h 5795027"/>
                <a:gd name="connsiteX9" fmla="*/ 1950069 w 4292243"/>
                <a:gd name="connsiteY9" fmla="*/ 5630311 h 5795027"/>
                <a:gd name="connsiteX10" fmla="*/ 559353 w 4292243"/>
                <a:gd name="connsiteY10" fmla="*/ 4939455 h 5795027"/>
                <a:gd name="connsiteX11" fmla="*/ 0 w 4292243"/>
                <a:gd name="connsiteY11" fmla="*/ 3746068 h 5795027"/>
                <a:gd name="connsiteX12" fmla="*/ 0 w 4292243"/>
                <a:gd name="connsiteY12" fmla="*/ 3441681 h 5795027"/>
                <a:gd name="connsiteX13" fmla="*/ 0 w 4292243"/>
                <a:gd name="connsiteY13" fmla="*/ 3042471 h 5795027"/>
                <a:gd name="connsiteX14" fmla="*/ 0 w 4292243"/>
                <a:gd name="connsiteY14" fmla="*/ 2752557 h 5795027"/>
                <a:gd name="connsiteX15" fmla="*/ 0 w 4292243"/>
                <a:gd name="connsiteY15" fmla="*/ 2231503 h 5795027"/>
                <a:gd name="connsiteX16" fmla="*/ 0 w 4292243"/>
                <a:gd name="connsiteY16" fmla="*/ 2048959 h 5795027"/>
                <a:gd name="connsiteX17" fmla="*/ 559354 w 4292243"/>
                <a:gd name="connsiteY17" fmla="*/ 855573 h 5795027"/>
                <a:gd name="connsiteX18" fmla="*/ 1950071 w 4292243"/>
                <a:gd name="connsiteY18" fmla="*/ 164715 h 5795027"/>
                <a:gd name="connsiteX19" fmla="*/ 2144960 w 4292243"/>
                <a:gd name="connsiteY19" fmla="*/ 0 h 5795027"/>
                <a:gd name="connsiteX20" fmla="*/ 2332832 w 4292243"/>
                <a:gd name="connsiteY20" fmla="*/ 164715 h 5795027"/>
                <a:gd name="connsiteX21" fmla="*/ 3723546 w 4292243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3723546 w 4282900"/>
                <a:gd name="connsiteY21" fmla="*/ 855573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2144960 w 4282900"/>
                <a:gd name="connsiteY18" fmla="*/ 0 h 5795027"/>
                <a:gd name="connsiteX0" fmla="*/ 4213242 w 4282900"/>
                <a:gd name="connsiteY0" fmla="*/ 1512593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64279 w 4282900"/>
                <a:gd name="connsiteY17" fmla="*/ 1516418 h 5795027"/>
                <a:gd name="connsiteX18" fmla="*/ 559354 w 4282900"/>
                <a:gd name="connsiteY18" fmla="*/ 855573 h 5795027"/>
                <a:gd name="connsiteX19" fmla="*/ 2144960 w 4282900"/>
                <a:gd name="connsiteY19" fmla="*/ 0 h 5795027"/>
                <a:gd name="connsiteX0" fmla="*/ 4213242 w 4282900"/>
                <a:gd name="connsiteY0" fmla="*/ 657020 h 4939454"/>
                <a:gd name="connsiteX1" fmla="*/ 4282900 w 4282900"/>
                <a:gd name="connsiteY1" fmla="*/ 1375930 h 4939454"/>
                <a:gd name="connsiteX2" fmla="*/ 4282900 w 4282900"/>
                <a:gd name="connsiteY2" fmla="*/ 1896984 h 4939454"/>
                <a:gd name="connsiteX3" fmla="*/ 4282900 w 4282900"/>
                <a:gd name="connsiteY3" fmla="*/ 2186898 h 4939454"/>
                <a:gd name="connsiteX4" fmla="*/ 4282900 w 4282900"/>
                <a:gd name="connsiteY4" fmla="*/ 2586108 h 4939454"/>
                <a:gd name="connsiteX5" fmla="*/ 4282900 w 4282900"/>
                <a:gd name="connsiteY5" fmla="*/ 2890495 h 4939454"/>
                <a:gd name="connsiteX6" fmla="*/ 3723546 w 4282900"/>
                <a:gd name="connsiteY6" fmla="*/ 4083882 h 4939454"/>
                <a:gd name="connsiteX7" fmla="*/ 2332829 w 4282900"/>
                <a:gd name="connsiteY7" fmla="*/ 4774738 h 4939454"/>
                <a:gd name="connsiteX8" fmla="*/ 2137940 w 4282900"/>
                <a:gd name="connsiteY8" fmla="*/ 4939454 h 4939454"/>
                <a:gd name="connsiteX9" fmla="*/ 1950069 w 4282900"/>
                <a:gd name="connsiteY9" fmla="*/ 4774738 h 4939454"/>
                <a:gd name="connsiteX10" fmla="*/ 559353 w 4282900"/>
                <a:gd name="connsiteY10" fmla="*/ 4083882 h 4939454"/>
                <a:gd name="connsiteX11" fmla="*/ 0 w 4282900"/>
                <a:gd name="connsiteY11" fmla="*/ 2890495 h 4939454"/>
                <a:gd name="connsiteX12" fmla="*/ 0 w 4282900"/>
                <a:gd name="connsiteY12" fmla="*/ 2586108 h 4939454"/>
                <a:gd name="connsiteX13" fmla="*/ 0 w 4282900"/>
                <a:gd name="connsiteY13" fmla="*/ 2186898 h 4939454"/>
                <a:gd name="connsiteX14" fmla="*/ 0 w 4282900"/>
                <a:gd name="connsiteY14" fmla="*/ 1896984 h 4939454"/>
                <a:gd name="connsiteX15" fmla="*/ 0 w 4282900"/>
                <a:gd name="connsiteY15" fmla="*/ 1375930 h 4939454"/>
                <a:gd name="connsiteX16" fmla="*/ 0 w 4282900"/>
                <a:gd name="connsiteY16" fmla="*/ 1193386 h 4939454"/>
                <a:gd name="connsiteX17" fmla="*/ 64279 w 4282900"/>
                <a:gd name="connsiteY17" fmla="*/ 660845 h 4939454"/>
                <a:gd name="connsiteX18" fmla="*/ 559354 w 4282900"/>
                <a:gd name="connsiteY18" fmla="*/ 0 h 493945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  <a:gd name="connsiteX0" fmla="*/ 4213242 w 4282900"/>
                <a:gd name="connsiteY0" fmla="*/ 0 h 4282434"/>
                <a:gd name="connsiteX1" fmla="*/ 4282900 w 4282900"/>
                <a:gd name="connsiteY1" fmla="*/ 718910 h 4282434"/>
                <a:gd name="connsiteX2" fmla="*/ 4282900 w 4282900"/>
                <a:gd name="connsiteY2" fmla="*/ 1239964 h 4282434"/>
                <a:gd name="connsiteX3" fmla="*/ 4282900 w 4282900"/>
                <a:gd name="connsiteY3" fmla="*/ 1529878 h 4282434"/>
                <a:gd name="connsiteX4" fmla="*/ 4282900 w 4282900"/>
                <a:gd name="connsiteY4" fmla="*/ 1929088 h 4282434"/>
                <a:gd name="connsiteX5" fmla="*/ 4282900 w 4282900"/>
                <a:gd name="connsiteY5" fmla="*/ 2233475 h 4282434"/>
                <a:gd name="connsiteX6" fmla="*/ 3723546 w 4282900"/>
                <a:gd name="connsiteY6" fmla="*/ 3426862 h 4282434"/>
                <a:gd name="connsiteX7" fmla="*/ 2332829 w 4282900"/>
                <a:gd name="connsiteY7" fmla="*/ 4117718 h 4282434"/>
                <a:gd name="connsiteX8" fmla="*/ 2137940 w 4282900"/>
                <a:gd name="connsiteY8" fmla="*/ 4282434 h 4282434"/>
                <a:gd name="connsiteX9" fmla="*/ 1950069 w 4282900"/>
                <a:gd name="connsiteY9" fmla="*/ 4117718 h 4282434"/>
                <a:gd name="connsiteX10" fmla="*/ 559353 w 4282900"/>
                <a:gd name="connsiteY10" fmla="*/ 3426862 h 4282434"/>
                <a:gd name="connsiteX11" fmla="*/ 0 w 4282900"/>
                <a:gd name="connsiteY11" fmla="*/ 2233475 h 4282434"/>
                <a:gd name="connsiteX12" fmla="*/ 0 w 4282900"/>
                <a:gd name="connsiteY12" fmla="*/ 1929088 h 4282434"/>
                <a:gd name="connsiteX13" fmla="*/ 0 w 4282900"/>
                <a:gd name="connsiteY13" fmla="*/ 1529878 h 4282434"/>
                <a:gd name="connsiteX14" fmla="*/ 0 w 4282900"/>
                <a:gd name="connsiteY14" fmla="*/ 1239964 h 4282434"/>
                <a:gd name="connsiteX15" fmla="*/ 0 w 4282900"/>
                <a:gd name="connsiteY15" fmla="*/ 718910 h 4282434"/>
                <a:gd name="connsiteX16" fmla="*/ 0 w 4282900"/>
                <a:gd name="connsiteY16" fmla="*/ 536366 h 4282434"/>
                <a:gd name="connsiteX17" fmla="*/ 64279 w 4282900"/>
                <a:gd name="connsiteY17" fmla="*/ 3825 h 428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82900" h="4282434">
                  <a:moveTo>
                    <a:pt x="4213242" y="0"/>
                  </a:moveTo>
                  <a:cubicBezTo>
                    <a:pt x="4294511" y="306972"/>
                    <a:pt x="4271290" y="481595"/>
                    <a:pt x="4282900" y="718910"/>
                  </a:cubicBezTo>
                  <a:lnTo>
                    <a:pt x="4282900" y="1239964"/>
                  </a:lnTo>
                  <a:lnTo>
                    <a:pt x="4282900" y="1529878"/>
                  </a:lnTo>
                  <a:lnTo>
                    <a:pt x="4282900" y="1929088"/>
                  </a:lnTo>
                  <a:lnTo>
                    <a:pt x="4282900" y="2233475"/>
                  </a:lnTo>
                  <a:cubicBezTo>
                    <a:pt x="4282900" y="2849584"/>
                    <a:pt x="4108103" y="3157966"/>
                    <a:pt x="3723546" y="3426862"/>
                  </a:cubicBezTo>
                  <a:cubicBezTo>
                    <a:pt x="3323617" y="3658565"/>
                    <a:pt x="2798672" y="3757725"/>
                    <a:pt x="2332829" y="4117718"/>
                  </a:cubicBezTo>
                  <a:lnTo>
                    <a:pt x="2137940" y="4282434"/>
                  </a:lnTo>
                  <a:lnTo>
                    <a:pt x="1950069" y="4117718"/>
                  </a:lnTo>
                  <a:cubicBezTo>
                    <a:pt x="1484225" y="3757725"/>
                    <a:pt x="959280" y="3658565"/>
                    <a:pt x="559353" y="3426862"/>
                  </a:cubicBezTo>
                  <a:cubicBezTo>
                    <a:pt x="174796" y="3157966"/>
                    <a:pt x="0" y="2849584"/>
                    <a:pt x="0" y="2233475"/>
                  </a:cubicBezTo>
                  <a:lnTo>
                    <a:pt x="0" y="1929088"/>
                  </a:lnTo>
                  <a:lnTo>
                    <a:pt x="0" y="1529878"/>
                  </a:lnTo>
                  <a:lnTo>
                    <a:pt x="0" y="1239964"/>
                  </a:lnTo>
                  <a:lnTo>
                    <a:pt x="0" y="718910"/>
                  </a:lnTo>
                  <a:lnTo>
                    <a:pt x="0" y="536366"/>
                  </a:lnTo>
                  <a:cubicBezTo>
                    <a:pt x="10713" y="417185"/>
                    <a:pt x="19813" y="133066"/>
                    <a:pt x="64279" y="3825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F0D6A17-AA80-4608-8660-8D1587A17704}"/>
                </a:ext>
              </a:extLst>
            </p:cNvPr>
            <p:cNvSpPr/>
            <p:nvPr/>
          </p:nvSpPr>
          <p:spPr>
            <a:xfrm>
              <a:off x="10536649" y="1823190"/>
              <a:ext cx="1654608" cy="3209758"/>
            </a:xfrm>
            <a:custGeom>
              <a:avLst/>
              <a:gdLst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3723546 w 4282900"/>
                <a:gd name="connsiteY2" fmla="*/ 855573 h 5795027"/>
                <a:gd name="connsiteX3" fmla="*/ 4282900 w 4282900"/>
                <a:gd name="connsiteY3" fmla="*/ 2048959 h 5795027"/>
                <a:gd name="connsiteX4" fmla="*/ 4282900 w 4282900"/>
                <a:gd name="connsiteY4" fmla="*/ 2231503 h 5795027"/>
                <a:gd name="connsiteX5" fmla="*/ 4282900 w 4282900"/>
                <a:gd name="connsiteY5" fmla="*/ 2752557 h 5795027"/>
                <a:gd name="connsiteX6" fmla="*/ 4282900 w 4282900"/>
                <a:gd name="connsiteY6" fmla="*/ 3042471 h 5795027"/>
                <a:gd name="connsiteX7" fmla="*/ 4282900 w 4282900"/>
                <a:gd name="connsiteY7" fmla="*/ 3441681 h 5795027"/>
                <a:gd name="connsiteX8" fmla="*/ 4282900 w 4282900"/>
                <a:gd name="connsiteY8" fmla="*/ 3746068 h 5795027"/>
                <a:gd name="connsiteX9" fmla="*/ 3723546 w 4282900"/>
                <a:gd name="connsiteY9" fmla="*/ 4939455 h 5795027"/>
                <a:gd name="connsiteX10" fmla="*/ 2332829 w 4282900"/>
                <a:gd name="connsiteY10" fmla="*/ 5630311 h 5795027"/>
                <a:gd name="connsiteX11" fmla="*/ 2137940 w 4282900"/>
                <a:gd name="connsiteY11" fmla="*/ 5795027 h 5795027"/>
                <a:gd name="connsiteX12" fmla="*/ 1950069 w 4282900"/>
                <a:gd name="connsiteY12" fmla="*/ 5630311 h 5795027"/>
                <a:gd name="connsiteX13" fmla="*/ 559353 w 4282900"/>
                <a:gd name="connsiteY13" fmla="*/ 4939455 h 5795027"/>
                <a:gd name="connsiteX14" fmla="*/ 0 w 4282900"/>
                <a:gd name="connsiteY14" fmla="*/ 3746068 h 5795027"/>
                <a:gd name="connsiteX15" fmla="*/ 0 w 4282900"/>
                <a:gd name="connsiteY15" fmla="*/ 3441681 h 5795027"/>
                <a:gd name="connsiteX16" fmla="*/ 0 w 4282900"/>
                <a:gd name="connsiteY16" fmla="*/ 3042471 h 5795027"/>
                <a:gd name="connsiteX17" fmla="*/ 0 w 4282900"/>
                <a:gd name="connsiteY17" fmla="*/ 2752557 h 5795027"/>
                <a:gd name="connsiteX18" fmla="*/ 0 w 4282900"/>
                <a:gd name="connsiteY18" fmla="*/ 2231503 h 5795027"/>
                <a:gd name="connsiteX19" fmla="*/ 0 w 4282900"/>
                <a:gd name="connsiteY19" fmla="*/ 2048959 h 5795027"/>
                <a:gd name="connsiteX20" fmla="*/ 559354 w 4282900"/>
                <a:gd name="connsiteY20" fmla="*/ 855573 h 5795027"/>
                <a:gd name="connsiteX21" fmla="*/ 1950071 w 4282900"/>
                <a:gd name="connsiteY21" fmla="*/ 164715 h 5795027"/>
                <a:gd name="connsiteX0" fmla="*/ 2144960 w 4282900"/>
                <a:gd name="connsiteY0" fmla="*/ 0 h 5795027"/>
                <a:gd name="connsiteX1" fmla="*/ 2332832 w 4282900"/>
                <a:gd name="connsiteY1" fmla="*/ 164715 h 5795027"/>
                <a:gd name="connsiteX2" fmla="*/ 2976290 w 4282900"/>
                <a:gd name="connsiteY2" fmla="*/ 524033 h 5795027"/>
                <a:gd name="connsiteX3" fmla="*/ 3723546 w 4282900"/>
                <a:gd name="connsiteY3" fmla="*/ 855573 h 5795027"/>
                <a:gd name="connsiteX4" fmla="*/ 4282900 w 4282900"/>
                <a:gd name="connsiteY4" fmla="*/ 2048959 h 5795027"/>
                <a:gd name="connsiteX5" fmla="*/ 4282900 w 4282900"/>
                <a:gd name="connsiteY5" fmla="*/ 2231503 h 5795027"/>
                <a:gd name="connsiteX6" fmla="*/ 4282900 w 4282900"/>
                <a:gd name="connsiteY6" fmla="*/ 2752557 h 5795027"/>
                <a:gd name="connsiteX7" fmla="*/ 4282900 w 4282900"/>
                <a:gd name="connsiteY7" fmla="*/ 3042471 h 5795027"/>
                <a:gd name="connsiteX8" fmla="*/ 4282900 w 4282900"/>
                <a:gd name="connsiteY8" fmla="*/ 3441681 h 5795027"/>
                <a:gd name="connsiteX9" fmla="*/ 4282900 w 4282900"/>
                <a:gd name="connsiteY9" fmla="*/ 3746068 h 5795027"/>
                <a:gd name="connsiteX10" fmla="*/ 3723546 w 4282900"/>
                <a:gd name="connsiteY10" fmla="*/ 4939455 h 5795027"/>
                <a:gd name="connsiteX11" fmla="*/ 2332829 w 4282900"/>
                <a:gd name="connsiteY11" fmla="*/ 5630311 h 5795027"/>
                <a:gd name="connsiteX12" fmla="*/ 2137940 w 4282900"/>
                <a:gd name="connsiteY12" fmla="*/ 5795027 h 5795027"/>
                <a:gd name="connsiteX13" fmla="*/ 1950069 w 4282900"/>
                <a:gd name="connsiteY13" fmla="*/ 5630311 h 5795027"/>
                <a:gd name="connsiteX14" fmla="*/ 559353 w 4282900"/>
                <a:gd name="connsiteY14" fmla="*/ 4939455 h 5795027"/>
                <a:gd name="connsiteX15" fmla="*/ 0 w 4282900"/>
                <a:gd name="connsiteY15" fmla="*/ 3746068 h 5795027"/>
                <a:gd name="connsiteX16" fmla="*/ 0 w 4282900"/>
                <a:gd name="connsiteY16" fmla="*/ 3441681 h 5795027"/>
                <a:gd name="connsiteX17" fmla="*/ 0 w 4282900"/>
                <a:gd name="connsiteY17" fmla="*/ 3042471 h 5795027"/>
                <a:gd name="connsiteX18" fmla="*/ 0 w 4282900"/>
                <a:gd name="connsiteY18" fmla="*/ 2752557 h 5795027"/>
                <a:gd name="connsiteX19" fmla="*/ 0 w 4282900"/>
                <a:gd name="connsiteY19" fmla="*/ 2231503 h 5795027"/>
                <a:gd name="connsiteX20" fmla="*/ 0 w 4282900"/>
                <a:gd name="connsiteY20" fmla="*/ 2048959 h 5795027"/>
                <a:gd name="connsiteX21" fmla="*/ 559354 w 4282900"/>
                <a:gd name="connsiteY21" fmla="*/ 855573 h 5795027"/>
                <a:gd name="connsiteX22" fmla="*/ 1950071 w 4282900"/>
                <a:gd name="connsiteY22" fmla="*/ 164715 h 5795027"/>
                <a:gd name="connsiteX23" fmla="*/ 2144960 w 4282900"/>
                <a:gd name="connsiteY23" fmla="*/ 0 h 5795027"/>
                <a:gd name="connsiteX0" fmla="*/ 3723546 w 4282900"/>
                <a:gd name="connsiteY0" fmla="*/ 855573 h 5795027"/>
                <a:gd name="connsiteX1" fmla="*/ 4282900 w 4282900"/>
                <a:gd name="connsiteY1" fmla="*/ 2048959 h 5795027"/>
                <a:gd name="connsiteX2" fmla="*/ 4282900 w 4282900"/>
                <a:gd name="connsiteY2" fmla="*/ 2231503 h 5795027"/>
                <a:gd name="connsiteX3" fmla="*/ 4282900 w 4282900"/>
                <a:gd name="connsiteY3" fmla="*/ 2752557 h 5795027"/>
                <a:gd name="connsiteX4" fmla="*/ 4282900 w 4282900"/>
                <a:gd name="connsiteY4" fmla="*/ 3042471 h 5795027"/>
                <a:gd name="connsiteX5" fmla="*/ 4282900 w 4282900"/>
                <a:gd name="connsiteY5" fmla="*/ 3441681 h 5795027"/>
                <a:gd name="connsiteX6" fmla="*/ 4282900 w 4282900"/>
                <a:gd name="connsiteY6" fmla="*/ 3746068 h 5795027"/>
                <a:gd name="connsiteX7" fmla="*/ 3723546 w 4282900"/>
                <a:gd name="connsiteY7" fmla="*/ 4939455 h 5795027"/>
                <a:gd name="connsiteX8" fmla="*/ 2332829 w 4282900"/>
                <a:gd name="connsiteY8" fmla="*/ 5630311 h 5795027"/>
                <a:gd name="connsiteX9" fmla="*/ 2137940 w 4282900"/>
                <a:gd name="connsiteY9" fmla="*/ 5795027 h 5795027"/>
                <a:gd name="connsiteX10" fmla="*/ 1950069 w 4282900"/>
                <a:gd name="connsiteY10" fmla="*/ 5630311 h 5795027"/>
                <a:gd name="connsiteX11" fmla="*/ 559353 w 4282900"/>
                <a:gd name="connsiteY11" fmla="*/ 4939455 h 5795027"/>
                <a:gd name="connsiteX12" fmla="*/ 0 w 4282900"/>
                <a:gd name="connsiteY12" fmla="*/ 3746068 h 5795027"/>
                <a:gd name="connsiteX13" fmla="*/ 0 w 4282900"/>
                <a:gd name="connsiteY13" fmla="*/ 3441681 h 5795027"/>
                <a:gd name="connsiteX14" fmla="*/ 0 w 4282900"/>
                <a:gd name="connsiteY14" fmla="*/ 3042471 h 5795027"/>
                <a:gd name="connsiteX15" fmla="*/ 0 w 4282900"/>
                <a:gd name="connsiteY15" fmla="*/ 2752557 h 5795027"/>
                <a:gd name="connsiteX16" fmla="*/ 0 w 4282900"/>
                <a:gd name="connsiteY16" fmla="*/ 2231503 h 5795027"/>
                <a:gd name="connsiteX17" fmla="*/ 0 w 4282900"/>
                <a:gd name="connsiteY17" fmla="*/ 2048959 h 5795027"/>
                <a:gd name="connsiteX18" fmla="*/ 559354 w 4282900"/>
                <a:gd name="connsiteY18" fmla="*/ 855573 h 5795027"/>
                <a:gd name="connsiteX19" fmla="*/ 1950071 w 4282900"/>
                <a:gd name="connsiteY19" fmla="*/ 164715 h 5795027"/>
                <a:gd name="connsiteX20" fmla="*/ 2144960 w 4282900"/>
                <a:gd name="connsiteY20" fmla="*/ 0 h 5795027"/>
                <a:gd name="connsiteX21" fmla="*/ 2332832 w 4282900"/>
                <a:gd name="connsiteY21" fmla="*/ 164715 h 5795027"/>
                <a:gd name="connsiteX22" fmla="*/ 2976290 w 4282900"/>
                <a:gd name="connsiteY22" fmla="*/ 524033 h 5795027"/>
                <a:gd name="connsiteX23" fmla="*/ 3888635 w 4282900"/>
                <a:gd name="connsiteY23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22" fmla="*/ 3888635 w 4282900"/>
                <a:gd name="connsiteY22" fmla="*/ 1020662 h 5795027"/>
                <a:gd name="connsiteX0" fmla="*/ 4282900 w 4282900"/>
                <a:gd name="connsiteY0" fmla="*/ 2048959 h 5795027"/>
                <a:gd name="connsiteX1" fmla="*/ 4282900 w 4282900"/>
                <a:gd name="connsiteY1" fmla="*/ 2231503 h 5795027"/>
                <a:gd name="connsiteX2" fmla="*/ 4282900 w 4282900"/>
                <a:gd name="connsiteY2" fmla="*/ 2752557 h 5795027"/>
                <a:gd name="connsiteX3" fmla="*/ 4282900 w 4282900"/>
                <a:gd name="connsiteY3" fmla="*/ 3042471 h 5795027"/>
                <a:gd name="connsiteX4" fmla="*/ 4282900 w 4282900"/>
                <a:gd name="connsiteY4" fmla="*/ 3441681 h 5795027"/>
                <a:gd name="connsiteX5" fmla="*/ 4282900 w 4282900"/>
                <a:gd name="connsiteY5" fmla="*/ 3746068 h 5795027"/>
                <a:gd name="connsiteX6" fmla="*/ 3723546 w 4282900"/>
                <a:gd name="connsiteY6" fmla="*/ 4939455 h 5795027"/>
                <a:gd name="connsiteX7" fmla="*/ 2332829 w 4282900"/>
                <a:gd name="connsiteY7" fmla="*/ 5630311 h 5795027"/>
                <a:gd name="connsiteX8" fmla="*/ 2137940 w 4282900"/>
                <a:gd name="connsiteY8" fmla="*/ 5795027 h 5795027"/>
                <a:gd name="connsiteX9" fmla="*/ 1950069 w 4282900"/>
                <a:gd name="connsiteY9" fmla="*/ 5630311 h 5795027"/>
                <a:gd name="connsiteX10" fmla="*/ 559353 w 4282900"/>
                <a:gd name="connsiteY10" fmla="*/ 4939455 h 5795027"/>
                <a:gd name="connsiteX11" fmla="*/ 0 w 4282900"/>
                <a:gd name="connsiteY11" fmla="*/ 3746068 h 5795027"/>
                <a:gd name="connsiteX12" fmla="*/ 0 w 4282900"/>
                <a:gd name="connsiteY12" fmla="*/ 3441681 h 5795027"/>
                <a:gd name="connsiteX13" fmla="*/ 0 w 4282900"/>
                <a:gd name="connsiteY13" fmla="*/ 3042471 h 5795027"/>
                <a:gd name="connsiteX14" fmla="*/ 0 w 4282900"/>
                <a:gd name="connsiteY14" fmla="*/ 2752557 h 5795027"/>
                <a:gd name="connsiteX15" fmla="*/ 0 w 4282900"/>
                <a:gd name="connsiteY15" fmla="*/ 2231503 h 5795027"/>
                <a:gd name="connsiteX16" fmla="*/ 0 w 4282900"/>
                <a:gd name="connsiteY16" fmla="*/ 2048959 h 5795027"/>
                <a:gd name="connsiteX17" fmla="*/ 559354 w 4282900"/>
                <a:gd name="connsiteY17" fmla="*/ 855573 h 5795027"/>
                <a:gd name="connsiteX18" fmla="*/ 1950071 w 4282900"/>
                <a:gd name="connsiteY18" fmla="*/ 164715 h 5795027"/>
                <a:gd name="connsiteX19" fmla="*/ 2144960 w 4282900"/>
                <a:gd name="connsiteY19" fmla="*/ 0 h 5795027"/>
                <a:gd name="connsiteX20" fmla="*/ 2332832 w 4282900"/>
                <a:gd name="connsiteY20" fmla="*/ 164715 h 5795027"/>
                <a:gd name="connsiteX21" fmla="*/ 2976290 w 4282900"/>
                <a:gd name="connsiteY21" fmla="*/ 524033 h 5795027"/>
                <a:gd name="connsiteX0" fmla="*/ 4282900 w 4282900"/>
                <a:gd name="connsiteY0" fmla="*/ 2231503 h 5795027"/>
                <a:gd name="connsiteX1" fmla="*/ 4282900 w 4282900"/>
                <a:gd name="connsiteY1" fmla="*/ 2752557 h 5795027"/>
                <a:gd name="connsiteX2" fmla="*/ 4282900 w 4282900"/>
                <a:gd name="connsiteY2" fmla="*/ 3042471 h 5795027"/>
                <a:gd name="connsiteX3" fmla="*/ 4282900 w 4282900"/>
                <a:gd name="connsiteY3" fmla="*/ 3441681 h 5795027"/>
                <a:gd name="connsiteX4" fmla="*/ 4282900 w 4282900"/>
                <a:gd name="connsiteY4" fmla="*/ 3746068 h 5795027"/>
                <a:gd name="connsiteX5" fmla="*/ 3723546 w 4282900"/>
                <a:gd name="connsiteY5" fmla="*/ 4939455 h 5795027"/>
                <a:gd name="connsiteX6" fmla="*/ 2332829 w 4282900"/>
                <a:gd name="connsiteY6" fmla="*/ 5630311 h 5795027"/>
                <a:gd name="connsiteX7" fmla="*/ 2137940 w 4282900"/>
                <a:gd name="connsiteY7" fmla="*/ 5795027 h 5795027"/>
                <a:gd name="connsiteX8" fmla="*/ 1950069 w 4282900"/>
                <a:gd name="connsiteY8" fmla="*/ 5630311 h 5795027"/>
                <a:gd name="connsiteX9" fmla="*/ 559353 w 4282900"/>
                <a:gd name="connsiteY9" fmla="*/ 4939455 h 5795027"/>
                <a:gd name="connsiteX10" fmla="*/ 0 w 4282900"/>
                <a:gd name="connsiteY10" fmla="*/ 3746068 h 5795027"/>
                <a:gd name="connsiteX11" fmla="*/ 0 w 4282900"/>
                <a:gd name="connsiteY11" fmla="*/ 3441681 h 5795027"/>
                <a:gd name="connsiteX12" fmla="*/ 0 w 4282900"/>
                <a:gd name="connsiteY12" fmla="*/ 3042471 h 5795027"/>
                <a:gd name="connsiteX13" fmla="*/ 0 w 4282900"/>
                <a:gd name="connsiteY13" fmla="*/ 2752557 h 5795027"/>
                <a:gd name="connsiteX14" fmla="*/ 0 w 4282900"/>
                <a:gd name="connsiteY14" fmla="*/ 2231503 h 5795027"/>
                <a:gd name="connsiteX15" fmla="*/ 0 w 4282900"/>
                <a:gd name="connsiteY15" fmla="*/ 2048959 h 5795027"/>
                <a:gd name="connsiteX16" fmla="*/ 559354 w 4282900"/>
                <a:gd name="connsiteY16" fmla="*/ 855573 h 5795027"/>
                <a:gd name="connsiteX17" fmla="*/ 1950071 w 4282900"/>
                <a:gd name="connsiteY17" fmla="*/ 164715 h 5795027"/>
                <a:gd name="connsiteX18" fmla="*/ 2144960 w 4282900"/>
                <a:gd name="connsiteY18" fmla="*/ 0 h 5795027"/>
                <a:gd name="connsiteX19" fmla="*/ 2332832 w 4282900"/>
                <a:gd name="connsiteY19" fmla="*/ 164715 h 5795027"/>
                <a:gd name="connsiteX20" fmla="*/ 2976290 w 4282900"/>
                <a:gd name="connsiteY20" fmla="*/ 524033 h 5795027"/>
                <a:gd name="connsiteX0" fmla="*/ 4282900 w 4282900"/>
                <a:gd name="connsiteY0" fmla="*/ 2752557 h 5795027"/>
                <a:gd name="connsiteX1" fmla="*/ 4282900 w 4282900"/>
                <a:gd name="connsiteY1" fmla="*/ 3042471 h 5795027"/>
                <a:gd name="connsiteX2" fmla="*/ 4282900 w 4282900"/>
                <a:gd name="connsiteY2" fmla="*/ 3441681 h 5795027"/>
                <a:gd name="connsiteX3" fmla="*/ 4282900 w 4282900"/>
                <a:gd name="connsiteY3" fmla="*/ 3746068 h 5795027"/>
                <a:gd name="connsiteX4" fmla="*/ 3723546 w 4282900"/>
                <a:gd name="connsiteY4" fmla="*/ 4939455 h 5795027"/>
                <a:gd name="connsiteX5" fmla="*/ 2332829 w 4282900"/>
                <a:gd name="connsiteY5" fmla="*/ 5630311 h 5795027"/>
                <a:gd name="connsiteX6" fmla="*/ 2137940 w 4282900"/>
                <a:gd name="connsiteY6" fmla="*/ 5795027 h 5795027"/>
                <a:gd name="connsiteX7" fmla="*/ 1950069 w 4282900"/>
                <a:gd name="connsiteY7" fmla="*/ 5630311 h 5795027"/>
                <a:gd name="connsiteX8" fmla="*/ 559353 w 4282900"/>
                <a:gd name="connsiteY8" fmla="*/ 4939455 h 5795027"/>
                <a:gd name="connsiteX9" fmla="*/ 0 w 4282900"/>
                <a:gd name="connsiteY9" fmla="*/ 3746068 h 5795027"/>
                <a:gd name="connsiteX10" fmla="*/ 0 w 4282900"/>
                <a:gd name="connsiteY10" fmla="*/ 3441681 h 5795027"/>
                <a:gd name="connsiteX11" fmla="*/ 0 w 4282900"/>
                <a:gd name="connsiteY11" fmla="*/ 3042471 h 5795027"/>
                <a:gd name="connsiteX12" fmla="*/ 0 w 4282900"/>
                <a:gd name="connsiteY12" fmla="*/ 2752557 h 5795027"/>
                <a:gd name="connsiteX13" fmla="*/ 0 w 4282900"/>
                <a:gd name="connsiteY13" fmla="*/ 2231503 h 5795027"/>
                <a:gd name="connsiteX14" fmla="*/ 0 w 4282900"/>
                <a:gd name="connsiteY14" fmla="*/ 2048959 h 5795027"/>
                <a:gd name="connsiteX15" fmla="*/ 559354 w 4282900"/>
                <a:gd name="connsiteY15" fmla="*/ 855573 h 5795027"/>
                <a:gd name="connsiteX16" fmla="*/ 1950071 w 4282900"/>
                <a:gd name="connsiteY16" fmla="*/ 164715 h 5795027"/>
                <a:gd name="connsiteX17" fmla="*/ 2144960 w 4282900"/>
                <a:gd name="connsiteY17" fmla="*/ 0 h 5795027"/>
                <a:gd name="connsiteX18" fmla="*/ 2332832 w 4282900"/>
                <a:gd name="connsiteY18" fmla="*/ 164715 h 5795027"/>
                <a:gd name="connsiteX19" fmla="*/ 2976290 w 4282900"/>
                <a:gd name="connsiteY19" fmla="*/ 524033 h 5795027"/>
                <a:gd name="connsiteX0" fmla="*/ 4282900 w 4282900"/>
                <a:gd name="connsiteY0" fmla="*/ 3042471 h 5795027"/>
                <a:gd name="connsiteX1" fmla="*/ 4282900 w 4282900"/>
                <a:gd name="connsiteY1" fmla="*/ 3441681 h 5795027"/>
                <a:gd name="connsiteX2" fmla="*/ 4282900 w 4282900"/>
                <a:gd name="connsiteY2" fmla="*/ 3746068 h 5795027"/>
                <a:gd name="connsiteX3" fmla="*/ 3723546 w 4282900"/>
                <a:gd name="connsiteY3" fmla="*/ 4939455 h 5795027"/>
                <a:gd name="connsiteX4" fmla="*/ 2332829 w 4282900"/>
                <a:gd name="connsiteY4" fmla="*/ 5630311 h 5795027"/>
                <a:gd name="connsiteX5" fmla="*/ 2137940 w 4282900"/>
                <a:gd name="connsiteY5" fmla="*/ 5795027 h 5795027"/>
                <a:gd name="connsiteX6" fmla="*/ 1950069 w 4282900"/>
                <a:gd name="connsiteY6" fmla="*/ 5630311 h 5795027"/>
                <a:gd name="connsiteX7" fmla="*/ 559353 w 4282900"/>
                <a:gd name="connsiteY7" fmla="*/ 4939455 h 5795027"/>
                <a:gd name="connsiteX8" fmla="*/ 0 w 4282900"/>
                <a:gd name="connsiteY8" fmla="*/ 3746068 h 5795027"/>
                <a:gd name="connsiteX9" fmla="*/ 0 w 4282900"/>
                <a:gd name="connsiteY9" fmla="*/ 3441681 h 5795027"/>
                <a:gd name="connsiteX10" fmla="*/ 0 w 4282900"/>
                <a:gd name="connsiteY10" fmla="*/ 3042471 h 5795027"/>
                <a:gd name="connsiteX11" fmla="*/ 0 w 4282900"/>
                <a:gd name="connsiteY11" fmla="*/ 2752557 h 5795027"/>
                <a:gd name="connsiteX12" fmla="*/ 0 w 4282900"/>
                <a:gd name="connsiteY12" fmla="*/ 2231503 h 5795027"/>
                <a:gd name="connsiteX13" fmla="*/ 0 w 4282900"/>
                <a:gd name="connsiteY13" fmla="*/ 2048959 h 5795027"/>
                <a:gd name="connsiteX14" fmla="*/ 559354 w 4282900"/>
                <a:gd name="connsiteY14" fmla="*/ 855573 h 5795027"/>
                <a:gd name="connsiteX15" fmla="*/ 1950071 w 4282900"/>
                <a:gd name="connsiteY15" fmla="*/ 164715 h 5795027"/>
                <a:gd name="connsiteX16" fmla="*/ 2144960 w 4282900"/>
                <a:gd name="connsiteY16" fmla="*/ 0 h 5795027"/>
                <a:gd name="connsiteX17" fmla="*/ 2332832 w 4282900"/>
                <a:gd name="connsiteY17" fmla="*/ 164715 h 5795027"/>
                <a:gd name="connsiteX18" fmla="*/ 2976290 w 4282900"/>
                <a:gd name="connsiteY18" fmla="*/ 524033 h 5795027"/>
                <a:gd name="connsiteX0" fmla="*/ 4282900 w 4282900"/>
                <a:gd name="connsiteY0" fmla="*/ 3441681 h 5795027"/>
                <a:gd name="connsiteX1" fmla="*/ 4282900 w 4282900"/>
                <a:gd name="connsiteY1" fmla="*/ 3746068 h 5795027"/>
                <a:gd name="connsiteX2" fmla="*/ 3723546 w 4282900"/>
                <a:gd name="connsiteY2" fmla="*/ 4939455 h 5795027"/>
                <a:gd name="connsiteX3" fmla="*/ 2332829 w 4282900"/>
                <a:gd name="connsiteY3" fmla="*/ 5630311 h 5795027"/>
                <a:gd name="connsiteX4" fmla="*/ 2137940 w 4282900"/>
                <a:gd name="connsiteY4" fmla="*/ 5795027 h 5795027"/>
                <a:gd name="connsiteX5" fmla="*/ 1950069 w 4282900"/>
                <a:gd name="connsiteY5" fmla="*/ 5630311 h 5795027"/>
                <a:gd name="connsiteX6" fmla="*/ 559353 w 4282900"/>
                <a:gd name="connsiteY6" fmla="*/ 4939455 h 5795027"/>
                <a:gd name="connsiteX7" fmla="*/ 0 w 4282900"/>
                <a:gd name="connsiteY7" fmla="*/ 3746068 h 5795027"/>
                <a:gd name="connsiteX8" fmla="*/ 0 w 4282900"/>
                <a:gd name="connsiteY8" fmla="*/ 3441681 h 5795027"/>
                <a:gd name="connsiteX9" fmla="*/ 0 w 4282900"/>
                <a:gd name="connsiteY9" fmla="*/ 3042471 h 5795027"/>
                <a:gd name="connsiteX10" fmla="*/ 0 w 4282900"/>
                <a:gd name="connsiteY10" fmla="*/ 2752557 h 5795027"/>
                <a:gd name="connsiteX11" fmla="*/ 0 w 4282900"/>
                <a:gd name="connsiteY11" fmla="*/ 2231503 h 5795027"/>
                <a:gd name="connsiteX12" fmla="*/ 0 w 4282900"/>
                <a:gd name="connsiteY12" fmla="*/ 2048959 h 5795027"/>
                <a:gd name="connsiteX13" fmla="*/ 559354 w 4282900"/>
                <a:gd name="connsiteY13" fmla="*/ 855573 h 5795027"/>
                <a:gd name="connsiteX14" fmla="*/ 1950071 w 4282900"/>
                <a:gd name="connsiteY14" fmla="*/ 164715 h 5795027"/>
                <a:gd name="connsiteX15" fmla="*/ 2144960 w 4282900"/>
                <a:gd name="connsiteY15" fmla="*/ 0 h 5795027"/>
                <a:gd name="connsiteX16" fmla="*/ 2332832 w 4282900"/>
                <a:gd name="connsiteY16" fmla="*/ 164715 h 5795027"/>
                <a:gd name="connsiteX17" fmla="*/ 2976290 w 4282900"/>
                <a:gd name="connsiteY17" fmla="*/ 524033 h 5795027"/>
                <a:gd name="connsiteX0" fmla="*/ 4282900 w 4282900"/>
                <a:gd name="connsiteY0" fmla="*/ 3441681 h 5795027"/>
                <a:gd name="connsiteX1" fmla="*/ 3723546 w 4282900"/>
                <a:gd name="connsiteY1" fmla="*/ 4939455 h 5795027"/>
                <a:gd name="connsiteX2" fmla="*/ 2332829 w 4282900"/>
                <a:gd name="connsiteY2" fmla="*/ 5630311 h 5795027"/>
                <a:gd name="connsiteX3" fmla="*/ 2137940 w 4282900"/>
                <a:gd name="connsiteY3" fmla="*/ 5795027 h 5795027"/>
                <a:gd name="connsiteX4" fmla="*/ 1950069 w 4282900"/>
                <a:gd name="connsiteY4" fmla="*/ 5630311 h 5795027"/>
                <a:gd name="connsiteX5" fmla="*/ 559353 w 4282900"/>
                <a:gd name="connsiteY5" fmla="*/ 4939455 h 5795027"/>
                <a:gd name="connsiteX6" fmla="*/ 0 w 4282900"/>
                <a:gd name="connsiteY6" fmla="*/ 3746068 h 5795027"/>
                <a:gd name="connsiteX7" fmla="*/ 0 w 4282900"/>
                <a:gd name="connsiteY7" fmla="*/ 3441681 h 5795027"/>
                <a:gd name="connsiteX8" fmla="*/ 0 w 4282900"/>
                <a:gd name="connsiteY8" fmla="*/ 3042471 h 5795027"/>
                <a:gd name="connsiteX9" fmla="*/ 0 w 4282900"/>
                <a:gd name="connsiteY9" fmla="*/ 2752557 h 5795027"/>
                <a:gd name="connsiteX10" fmla="*/ 0 w 4282900"/>
                <a:gd name="connsiteY10" fmla="*/ 2231503 h 5795027"/>
                <a:gd name="connsiteX11" fmla="*/ 0 w 4282900"/>
                <a:gd name="connsiteY11" fmla="*/ 2048959 h 5795027"/>
                <a:gd name="connsiteX12" fmla="*/ 559354 w 4282900"/>
                <a:gd name="connsiteY12" fmla="*/ 855573 h 5795027"/>
                <a:gd name="connsiteX13" fmla="*/ 1950071 w 4282900"/>
                <a:gd name="connsiteY13" fmla="*/ 164715 h 5795027"/>
                <a:gd name="connsiteX14" fmla="*/ 2144960 w 4282900"/>
                <a:gd name="connsiteY14" fmla="*/ 0 h 5795027"/>
                <a:gd name="connsiteX15" fmla="*/ 2332832 w 4282900"/>
                <a:gd name="connsiteY15" fmla="*/ 164715 h 5795027"/>
                <a:gd name="connsiteX16" fmla="*/ 2976290 w 4282900"/>
                <a:gd name="connsiteY16" fmla="*/ 524033 h 5795027"/>
                <a:gd name="connsiteX0" fmla="*/ 3723546 w 3723546"/>
                <a:gd name="connsiteY0" fmla="*/ 4939455 h 5795027"/>
                <a:gd name="connsiteX1" fmla="*/ 2332829 w 3723546"/>
                <a:gd name="connsiteY1" fmla="*/ 5630311 h 5795027"/>
                <a:gd name="connsiteX2" fmla="*/ 2137940 w 3723546"/>
                <a:gd name="connsiteY2" fmla="*/ 5795027 h 5795027"/>
                <a:gd name="connsiteX3" fmla="*/ 1950069 w 3723546"/>
                <a:gd name="connsiteY3" fmla="*/ 5630311 h 5795027"/>
                <a:gd name="connsiteX4" fmla="*/ 559353 w 3723546"/>
                <a:gd name="connsiteY4" fmla="*/ 4939455 h 5795027"/>
                <a:gd name="connsiteX5" fmla="*/ 0 w 3723546"/>
                <a:gd name="connsiteY5" fmla="*/ 3746068 h 5795027"/>
                <a:gd name="connsiteX6" fmla="*/ 0 w 3723546"/>
                <a:gd name="connsiteY6" fmla="*/ 3441681 h 5795027"/>
                <a:gd name="connsiteX7" fmla="*/ 0 w 3723546"/>
                <a:gd name="connsiteY7" fmla="*/ 3042471 h 5795027"/>
                <a:gd name="connsiteX8" fmla="*/ 0 w 3723546"/>
                <a:gd name="connsiteY8" fmla="*/ 2752557 h 5795027"/>
                <a:gd name="connsiteX9" fmla="*/ 0 w 3723546"/>
                <a:gd name="connsiteY9" fmla="*/ 2231503 h 5795027"/>
                <a:gd name="connsiteX10" fmla="*/ 0 w 3723546"/>
                <a:gd name="connsiteY10" fmla="*/ 2048959 h 5795027"/>
                <a:gd name="connsiteX11" fmla="*/ 559354 w 3723546"/>
                <a:gd name="connsiteY11" fmla="*/ 855573 h 5795027"/>
                <a:gd name="connsiteX12" fmla="*/ 1950071 w 3723546"/>
                <a:gd name="connsiteY12" fmla="*/ 164715 h 5795027"/>
                <a:gd name="connsiteX13" fmla="*/ 2144960 w 3723546"/>
                <a:gd name="connsiteY13" fmla="*/ 0 h 5795027"/>
                <a:gd name="connsiteX14" fmla="*/ 2332832 w 3723546"/>
                <a:gd name="connsiteY14" fmla="*/ 164715 h 5795027"/>
                <a:gd name="connsiteX15" fmla="*/ 2976290 w 3723546"/>
                <a:gd name="connsiteY15" fmla="*/ 524033 h 5795027"/>
                <a:gd name="connsiteX0" fmla="*/ 3723546 w 3723546"/>
                <a:gd name="connsiteY0" fmla="*/ 4939455 h 5795027"/>
                <a:gd name="connsiteX1" fmla="*/ 2989878 w 3723546"/>
                <a:gd name="connsiteY1" fmla="*/ 5266109 h 5795027"/>
                <a:gd name="connsiteX2" fmla="*/ 2332829 w 3723546"/>
                <a:gd name="connsiteY2" fmla="*/ 5630311 h 5795027"/>
                <a:gd name="connsiteX3" fmla="*/ 2137940 w 3723546"/>
                <a:gd name="connsiteY3" fmla="*/ 5795027 h 5795027"/>
                <a:gd name="connsiteX4" fmla="*/ 1950069 w 3723546"/>
                <a:gd name="connsiteY4" fmla="*/ 5630311 h 5795027"/>
                <a:gd name="connsiteX5" fmla="*/ 559353 w 3723546"/>
                <a:gd name="connsiteY5" fmla="*/ 4939455 h 5795027"/>
                <a:gd name="connsiteX6" fmla="*/ 0 w 3723546"/>
                <a:gd name="connsiteY6" fmla="*/ 3746068 h 5795027"/>
                <a:gd name="connsiteX7" fmla="*/ 0 w 3723546"/>
                <a:gd name="connsiteY7" fmla="*/ 3441681 h 5795027"/>
                <a:gd name="connsiteX8" fmla="*/ 0 w 3723546"/>
                <a:gd name="connsiteY8" fmla="*/ 3042471 h 5795027"/>
                <a:gd name="connsiteX9" fmla="*/ 0 w 3723546"/>
                <a:gd name="connsiteY9" fmla="*/ 2752557 h 5795027"/>
                <a:gd name="connsiteX10" fmla="*/ 0 w 3723546"/>
                <a:gd name="connsiteY10" fmla="*/ 2231503 h 5795027"/>
                <a:gd name="connsiteX11" fmla="*/ 0 w 3723546"/>
                <a:gd name="connsiteY11" fmla="*/ 2048959 h 5795027"/>
                <a:gd name="connsiteX12" fmla="*/ 559354 w 3723546"/>
                <a:gd name="connsiteY12" fmla="*/ 855573 h 5795027"/>
                <a:gd name="connsiteX13" fmla="*/ 1950071 w 3723546"/>
                <a:gd name="connsiteY13" fmla="*/ 164715 h 5795027"/>
                <a:gd name="connsiteX14" fmla="*/ 2144960 w 3723546"/>
                <a:gd name="connsiteY14" fmla="*/ 0 h 5795027"/>
                <a:gd name="connsiteX15" fmla="*/ 2332832 w 3723546"/>
                <a:gd name="connsiteY15" fmla="*/ 164715 h 5795027"/>
                <a:gd name="connsiteX16" fmla="*/ 2976290 w 3723546"/>
                <a:gd name="connsiteY16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89878 w 2989878"/>
                <a:gd name="connsiteY0" fmla="*/ 5266109 h 5795027"/>
                <a:gd name="connsiteX1" fmla="*/ 2332829 w 2989878"/>
                <a:gd name="connsiteY1" fmla="*/ 5630311 h 5795027"/>
                <a:gd name="connsiteX2" fmla="*/ 2137940 w 2989878"/>
                <a:gd name="connsiteY2" fmla="*/ 5795027 h 5795027"/>
                <a:gd name="connsiteX3" fmla="*/ 1950069 w 2989878"/>
                <a:gd name="connsiteY3" fmla="*/ 5630311 h 5795027"/>
                <a:gd name="connsiteX4" fmla="*/ 559353 w 2989878"/>
                <a:gd name="connsiteY4" fmla="*/ 4939455 h 5795027"/>
                <a:gd name="connsiteX5" fmla="*/ 0 w 2989878"/>
                <a:gd name="connsiteY5" fmla="*/ 3746068 h 5795027"/>
                <a:gd name="connsiteX6" fmla="*/ 0 w 2989878"/>
                <a:gd name="connsiteY6" fmla="*/ 3441681 h 5795027"/>
                <a:gd name="connsiteX7" fmla="*/ 0 w 2989878"/>
                <a:gd name="connsiteY7" fmla="*/ 3042471 h 5795027"/>
                <a:gd name="connsiteX8" fmla="*/ 0 w 2989878"/>
                <a:gd name="connsiteY8" fmla="*/ 2752557 h 5795027"/>
                <a:gd name="connsiteX9" fmla="*/ 0 w 2989878"/>
                <a:gd name="connsiteY9" fmla="*/ 2231503 h 5795027"/>
                <a:gd name="connsiteX10" fmla="*/ 0 w 2989878"/>
                <a:gd name="connsiteY10" fmla="*/ 2048959 h 5795027"/>
                <a:gd name="connsiteX11" fmla="*/ 559354 w 2989878"/>
                <a:gd name="connsiteY11" fmla="*/ 855573 h 5795027"/>
                <a:gd name="connsiteX12" fmla="*/ 1950071 w 2989878"/>
                <a:gd name="connsiteY12" fmla="*/ 164715 h 5795027"/>
                <a:gd name="connsiteX13" fmla="*/ 2144960 w 2989878"/>
                <a:gd name="connsiteY13" fmla="*/ 0 h 5795027"/>
                <a:gd name="connsiteX14" fmla="*/ 2332832 w 2989878"/>
                <a:gd name="connsiteY14" fmla="*/ 164715 h 5795027"/>
                <a:gd name="connsiteX15" fmla="*/ 2976290 w 2989878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76290"/>
                <a:gd name="connsiteY0" fmla="*/ 5266109 h 5795027"/>
                <a:gd name="connsiteX1" fmla="*/ 2332829 w 2976290"/>
                <a:gd name="connsiteY1" fmla="*/ 5630311 h 5795027"/>
                <a:gd name="connsiteX2" fmla="*/ 2137940 w 2976290"/>
                <a:gd name="connsiteY2" fmla="*/ 5795027 h 5795027"/>
                <a:gd name="connsiteX3" fmla="*/ 1950069 w 2976290"/>
                <a:gd name="connsiteY3" fmla="*/ 5630311 h 5795027"/>
                <a:gd name="connsiteX4" fmla="*/ 559353 w 2976290"/>
                <a:gd name="connsiteY4" fmla="*/ 4939455 h 5795027"/>
                <a:gd name="connsiteX5" fmla="*/ 0 w 2976290"/>
                <a:gd name="connsiteY5" fmla="*/ 3746068 h 5795027"/>
                <a:gd name="connsiteX6" fmla="*/ 0 w 2976290"/>
                <a:gd name="connsiteY6" fmla="*/ 3441681 h 5795027"/>
                <a:gd name="connsiteX7" fmla="*/ 0 w 2976290"/>
                <a:gd name="connsiteY7" fmla="*/ 3042471 h 5795027"/>
                <a:gd name="connsiteX8" fmla="*/ 0 w 2976290"/>
                <a:gd name="connsiteY8" fmla="*/ 2752557 h 5795027"/>
                <a:gd name="connsiteX9" fmla="*/ 0 w 2976290"/>
                <a:gd name="connsiteY9" fmla="*/ 2231503 h 5795027"/>
                <a:gd name="connsiteX10" fmla="*/ 0 w 2976290"/>
                <a:gd name="connsiteY10" fmla="*/ 2048959 h 5795027"/>
                <a:gd name="connsiteX11" fmla="*/ 559354 w 2976290"/>
                <a:gd name="connsiteY11" fmla="*/ 855573 h 5795027"/>
                <a:gd name="connsiteX12" fmla="*/ 1950071 w 2976290"/>
                <a:gd name="connsiteY12" fmla="*/ 164715 h 5795027"/>
                <a:gd name="connsiteX13" fmla="*/ 2144960 w 2976290"/>
                <a:gd name="connsiteY13" fmla="*/ 0 h 5795027"/>
                <a:gd name="connsiteX14" fmla="*/ 2332832 w 2976290"/>
                <a:gd name="connsiteY14" fmla="*/ 164715 h 5795027"/>
                <a:gd name="connsiteX15" fmla="*/ 2976290 w 2976290"/>
                <a:gd name="connsiteY15" fmla="*/ 524033 h 5795027"/>
                <a:gd name="connsiteX0" fmla="*/ 2955049 w 2987296"/>
                <a:gd name="connsiteY0" fmla="*/ 5266109 h 5795027"/>
                <a:gd name="connsiteX1" fmla="*/ 2332829 w 2987296"/>
                <a:gd name="connsiteY1" fmla="*/ 5630311 h 5795027"/>
                <a:gd name="connsiteX2" fmla="*/ 2137940 w 2987296"/>
                <a:gd name="connsiteY2" fmla="*/ 5795027 h 5795027"/>
                <a:gd name="connsiteX3" fmla="*/ 1950069 w 2987296"/>
                <a:gd name="connsiteY3" fmla="*/ 5630311 h 5795027"/>
                <a:gd name="connsiteX4" fmla="*/ 559353 w 2987296"/>
                <a:gd name="connsiteY4" fmla="*/ 4939455 h 5795027"/>
                <a:gd name="connsiteX5" fmla="*/ 0 w 2987296"/>
                <a:gd name="connsiteY5" fmla="*/ 3746068 h 5795027"/>
                <a:gd name="connsiteX6" fmla="*/ 0 w 2987296"/>
                <a:gd name="connsiteY6" fmla="*/ 3441681 h 5795027"/>
                <a:gd name="connsiteX7" fmla="*/ 0 w 2987296"/>
                <a:gd name="connsiteY7" fmla="*/ 3042471 h 5795027"/>
                <a:gd name="connsiteX8" fmla="*/ 0 w 2987296"/>
                <a:gd name="connsiteY8" fmla="*/ 2752557 h 5795027"/>
                <a:gd name="connsiteX9" fmla="*/ 0 w 2987296"/>
                <a:gd name="connsiteY9" fmla="*/ 2231503 h 5795027"/>
                <a:gd name="connsiteX10" fmla="*/ 0 w 2987296"/>
                <a:gd name="connsiteY10" fmla="*/ 2048959 h 5795027"/>
                <a:gd name="connsiteX11" fmla="*/ 559354 w 2987296"/>
                <a:gd name="connsiteY11" fmla="*/ 855573 h 5795027"/>
                <a:gd name="connsiteX12" fmla="*/ 1950071 w 2987296"/>
                <a:gd name="connsiteY12" fmla="*/ 164715 h 5795027"/>
                <a:gd name="connsiteX13" fmla="*/ 2144960 w 2987296"/>
                <a:gd name="connsiteY13" fmla="*/ 0 h 5795027"/>
                <a:gd name="connsiteX14" fmla="*/ 2332832 w 2987296"/>
                <a:gd name="connsiteY14" fmla="*/ 164715 h 5795027"/>
                <a:gd name="connsiteX15" fmla="*/ 2987296 w 2987296"/>
                <a:gd name="connsiteY15" fmla="*/ 557051 h 57950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987296" h="5795027">
                  <a:moveTo>
                    <a:pt x="2955049" y="5266109"/>
                  </a:moveTo>
                  <a:cubicBezTo>
                    <a:pt x="2737194" y="5332489"/>
                    <a:pt x="2474819" y="5542158"/>
                    <a:pt x="2332829" y="5630311"/>
                  </a:cubicBezTo>
                  <a:lnTo>
                    <a:pt x="2137940" y="5795027"/>
                  </a:lnTo>
                  <a:lnTo>
                    <a:pt x="1950069" y="5630311"/>
                  </a:lnTo>
                  <a:cubicBezTo>
                    <a:pt x="1484225" y="5270318"/>
                    <a:pt x="959280" y="5171158"/>
                    <a:pt x="559353" y="4939455"/>
                  </a:cubicBezTo>
                  <a:cubicBezTo>
                    <a:pt x="174796" y="4670559"/>
                    <a:pt x="0" y="4362177"/>
                    <a:pt x="0" y="3746068"/>
                  </a:cubicBezTo>
                  <a:lnTo>
                    <a:pt x="0" y="3441681"/>
                  </a:lnTo>
                  <a:lnTo>
                    <a:pt x="0" y="3042471"/>
                  </a:lnTo>
                  <a:lnTo>
                    <a:pt x="0" y="2752557"/>
                  </a:lnTo>
                  <a:lnTo>
                    <a:pt x="0" y="2231503"/>
                  </a:lnTo>
                  <a:lnTo>
                    <a:pt x="0" y="2048959"/>
                  </a:lnTo>
                  <a:cubicBezTo>
                    <a:pt x="0" y="1432851"/>
                    <a:pt x="174797" y="1124469"/>
                    <a:pt x="559354" y="855573"/>
                  </a:cubicBezTo>
                  <a:cubicBezTo>
                    <a:pt x="959283" y="623869"/>
                    <a:pt x="1484227" y="524709"/>
                    <a:pt x="1950071" y="164715"/>
                  </a:cubicBezTo>
                  <a:lnTo>
                    <a:pt x="2144960" y="0"/>
                  </a:lnTo>
                  <a:lnTo>
                    <a:pt x="2332832" y="164715"/>
                  </a:lnTo>
                  <a:cubicBezTo>
                    <a:pt x="2471387" y="252054"/>
                    <a:pt x="2755510" y="441908"/>
                    <a:pt x="2987296" y="557051"/>
                  </a:cubicBezTo>
                </a:path>
              </a:pathLst>
            </a:custGeom>
            <a:noFill/>
            <a:ln w="25400" cap="rnd">
              <a:solidFill>
                <a:schemeClr val="bg2">
                  <a:lumMod val="75000"/>
                  <a:alpha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11B74D-DF90-4993-88AE-4D05C91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6744" y="959587"/>
            <a:ext cx="9076329" cy="10642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9B3DE9-A495-4E75-819D-E0B2E550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6744" y="2248257"/>
            <a:ext cx="9076329" cy="3650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430AC-DB07-423B-A52A-0065639AFE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266975" y="6356350"/>
            <a:ext cx="29609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11008460-8B2F-4AAA-A4E2-10730069204C}" type="datetimeFigureOut">
              <a:rPr lang="en-US" smtClean="0"/>
              <a:pPr/>
              <a:t>4/11/2026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FAFC9-FA18-4C55-8C92-B17603CAEE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6745" y="501128"/>
            <a:ext cx="33113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5A493-61FB-4764-90B6-8CC218A781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9498" y="6356350"/>
            <a:ext cx="51547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i="0">
                <a:solidFill>
                  <a:schemeClr val="tx2">
                    <a:alpha val="85000"/>
                  </a:schemeClr>
                </a:solidFill>
              </a:defRPr>
            </a:lvl1pPr>
          </a:lstStyle>
          <a:p>
            <a:fld id="{0946259B-8396-46CD-AD42-FDEDA89DA27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2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72" r:id="rId3"/>
    <p:sldLayoutId id="2147483773" r:id="rId4"/>
    <p:sldLayoutId id="2147483774" r:id="rId5"/>
    <p:sldLayoutId id="2147483775" r:id="rId6"/>
    <p:sldLayoutId id="2147483776" r:id="rId7"/>
    <p:sldLayoutId id="2147483777" r:id="rId8"/>
    <p:sldLayoutId id="2147483778" r:id="rId9"/>
    <p:sldLayoutId id="2147483779" r:id="rId10"/>
    <p:sldLayoutId id="214748378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SzPct val="150000"/>
        <a:buFont typeface="Goudy Old Style" panose="02020502050305020303" pitchFamily="18" charset="0"/>
        <a:buChar char="∙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594360" indent="0" algn="l" defTabSz="914400" rtl="0" eaLnBrk="1" latinLnBrk="0" hangingPunct="1">
        <a:lnSpc>
          <a:spcPct val="110000"/>
        </a:lnSpc>
        <a:spcBef>
          <a:spcPts val="500"/>
        </a:spcBef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10000"/>
        </a:lnSpc>
        <a:spcBef>
          <a:spcPts val="500"/>
        </a:spcBef>
        <a:buSzPct val="150000"/>
        <a:buFont typeface="Goudy Old Style" panose="02020502050305020303" pitchFamily="18" charset="0"/>
        <a:buChar char="∙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808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Saturday, April 11,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398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  <p:sldLayoutId id="2147483795" r:id="rId4"/>
    <p:sldLayoutId id="2147483796" r:id="rId5"/>
    <p:sldLayoutId id="2147483797" r:id="rId6"/>
    <p:sldLayoutId id="2147483798" r:id="rId7"/>
    <p:sldLayoutId id="2147483799" r:id="rId8"/>
    <p:sldLayoutId id="2147483800" r:id="rId9"/>
    <p:sldLayoutId id="2147483801" r:id="rId10"/>
    <p:sldLayoutId id="214748380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886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orient="horz" pos="2160">
          <p15:clr>
            <a:srgbClr val="F26B43"/>
          </p15:clr>
        </p15:guide>
        <p15:guide id="8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 /><Relationship Id="rId2" Type="http://schemas.openxmlformats.org/officeDocument/2006/relationships/diagramData" Target="../diagrams/data2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2.xml" /><Relationship Id="rId5" Type="http://schemas.openxmlformats.org/officeDocument/2006/relationships/diagramColors" Target="../diagrams/colors2.xml" /><Relationship Id="rId4" Type="http://schemas.openxmlformats.org/officeDocument/2006/relationships/diagramQuickStyle" Target="../diagrams/quickStyle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 /><Relationship Id="rId2" Type="http://schemas.openxmlformats.org/officeDocument/2006/relationships/diagramData" Target="../diagrams/data3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3.xml" /><Relationship Id="rId5" Type="http://schemas.openxmlformats.org/officeDocument/2006/relationships/diagramColors" Target="../diagrams/colors3.xml" /><Relationship Id="rId4" Type="http://schemas.openxmlformats.org/officeDocument/2006/relationships/diagramQuickStyle" Target="../diagrams/quickStyle3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 /><Relationship Id="rId2" Type="http://schemas.openxmlformats.org/officeDocument/2006/relationships/diagramData" Target="../diagrams/data4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4.xml" /><Relationship Id="rId5" Type="http://schemas.openxmlformats.org/officeDocument/2006/relationships/diagramColors" Target="../diagrams/colors4.xml" /><Relationship Id="rId4" Type="http://schemas.openxmlformats.org/officeDocument/2006/relationships/diagramQuickStyle" Target="../diagrams/quickStyle4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 /><Relationship Id="rId2" Type="http://schemas.openxmlformats.org/officeDocument/2006/relationships/diagramData" Target="../diagrams/data5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5.xml" /><Relationship Id="rId5" Type="http://schemas.openxmlformats.org/officeDocument/2006/relationships/diagramColors" Target="../diagrams/colors5.xml" /><Relationship Id="rId4" Type="http://schemas.openxmlformats.org/officeDocument/2006/relationships/diagramQuickStyle" Target="../diagrams/quickStyle5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 /><Relationship Id="rId2" Type="http://schemas.openxmlformats.org/officeDocument/2006/relationships/diagramData" Target="../diagrams/data6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6.xml" /><Relationship Id="rId5" Type="http://schemas.openxmlformats.org/officeDocument/2006/relationships/diagramColors" Target="../diagrams/colors6.xml" /><Relationship Id="rId4" Type="http://schemas.openxmlformats.org/officeDocument/2006/relationships/diagramQuickStyle" Target="../diagrams/quickStyle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2C93B53-BEA5-4789-4254-93C5D5ACFD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5741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168896" y="1129554"/>
            <a:ext cx="4361688" cy="3475236"/>
          </a:xfrm>
        </p:spPr>
        <p:txBody>
          <a:bodyPr>
            <a:normAutofit/>
          </a:bodyPr>
          <a:lstStyle/>
          <a:p>
            <a:pPr algn="l"/>
            <a:r>
              <a:rPr lang="ru-RU" sz="5400"/>
              <a:t>Журналист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7168896" y="4731337"/>
            <a:ext cx="4206240" cy="1184584"/>
          </a:xfrm>
        </p:spPr>
        <p:txBody>
          <a:bodyPr>
            <a:normAutofit/>
          </a:bodyPr>
          <a:lstStyle/>
          <a:p>
            <a:pPr algn="l"/>
            <a:r>
              <a:rPr lang="ru-RU"/>
              <a:t>А.Энхтуул
</a:t>
            </a:r>
          </a:p>
        </p:txBody>
      </p:sp>
      <p:pic>
        <p:nvPicPr>
          <p:cNvPr id="4" name="Picture 3" descr="Микрофон и пианино">
            <a:extLst>
              <a:ext uri="{FF2B5EF4-FFF2-40B4-BE49-F238E27FC236}">
                <a16:creationId xmlns:a16="http://schemas.microsoft.com/office/drawing/2014/main" id="{D72DDB6E-6A75-9F68-CFE9-3F137ED835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086" r="24386" b="4"/>
          <a:stretch>
            <a:fillRect/>
          </a:stretch>
        </p:blipFill>
        <p:spPr>
          <a:xfrm>
            <a:off x="20" y="1"/>
            <a:ext cx="657559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1500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Короткая биография: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7E503CB-5854-99DC-4406-DCC2C8B5C68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226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Высшее образование: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C87EEED-4E95-A2D9-80C1-34827F5510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295133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385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Уровень владения языком: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CF6CE506-6B5E-9348-DBB4-1E95B83C05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0121184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92988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Награждение: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A12D1AA-7BC9-29D9-A30D-BB531027E4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3368852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12994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51922D2-D397-9EA4-A66D-55B0884D1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12649" y="548639"/>
            <a:ext cx="3494314" cy="5786638"/>
          </a:xfrm>
        </p:spPr>
        <p:txBody>
          <a:bodyPr anchor="t">
            <a:normAutofit/>
          </a:bodyPr>
          <a:lstStyle/>
          <a:p>
            <a:r>
              <a:rPr lang="ru-RU" dirty="0"/>
              <a:t>Опыт работы: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31C1652B-0760-84D3-AF9D-5C06569F1B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6001480"/>
              </p:ext>
            </p:extLst>
          </p:nvPr>
        </p:nvGraphicFramePr>
        <p:xfrm>
          <a:off x="4608246" y="548640"/>
          <a:ext cx="6949440" cy="5786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2884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Моя робата: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 А.Энхтуул 20-летний непрерывный опыт работы в журналистике, включая газеты, журналы, веб-сайты, радио и телевидение. А.Энхтуул основала компанию Elsen dugui LLC, eго dailypost.mn сайт в 2019 году. В настоящее время А.Энхтуул работаeт генеральным директором Elsen dugui LLC, а также редактором сайта dailypost.mn. Наша компания успешно работает, создавая высококачественные новости, статьи, интервью и программы, завоевывая доверие клиентов и расширяя свою читательскую аудиторию. </a:t>
            </a:r>
          </a:p>
          <a:p>
            <a:pPr lvl="0"/>
            <a:r>
              <a:rPr lang="ru-RU" dirty="0"/>
              <a:t>dailypost.mn сайт ежедневно развивается благодаря предоставлению обширных и тщательно исследованных новостей и информации о Монголии. Наша цель — предоставлять новости и информацию об истории, культуре, обществе, экономике, политике, международных отношениях, горнодобывающей промышленности, бизнесе и рынках из надежных источников, правдиво, своевременно и сбалансированно, а также продвигать Монголию в соответствии с мировыми стандартами журналистики.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1A22726-DA03-BCB0-F12E-98258FB7E5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524000" y="548640"/>
            <a:ext cx="9160475" cy="1132258"/>
          </a:xfrm>
        </p:spPr>
        <p:txBody>
          <a:bodyPr anchor="ctr">
            <a:normAutofit/>
          </a:bodyPr>
          <a:lstStyle/>
          <a:p>
            <a:pPr algn="ctr"/>
            <a:r>
              <a:rPr lang="ru-RU" b="1" i="0" dirty="0">
                <a:solidFill>
                  <a:srgbClr val="4A4A4A"/>
                </a:solidFill>
                <a:effectLst/>
                <a:latin typeface="Roboto" panose="02000000000000000000" pitchFamily="2" charset="0"/>
              </a:rPr>
              <a:t>Связаться с нами:</a:t>
            </a:r>
            <a:endParaRPr lang="ru-RU" dirty="0"/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C9D09D48-F3E0-B0BD-2FC6-11C4891140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9186179"/>
              </p:ext>
            </p:extLst>
          </p:nvPr>
        </p:nvGraphicFramePr>
        <p:xfrm>
          <a:off x="930876" y="2037806"/>
          <a:ext cx="10335350" cy="40664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8393471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ppt/theme/theme2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ppt/theme/theme3.xml><?xml version="1.0" encoding="utf-8"?>
<a:theme xmlns:a="http://schemas.openxmlformats.org/drawingml/2006/main" name="ChitchatVTI">
  <a:themeElements>
    <a:clrScheme name="bubbles">
      <a:dk1>
        <a:sysClr val="windowText" lastClr="000000"/>
      </a:dk1>
      <a:lt1>
        <a:sysClr val="window" lastClr="FFFFFF"/>
      </a:lt1>
      <a:dk2>
        <a:srgbClr val="071819"/>
      </a:dk2>
      <a:lt2>
        <a:srgbClr val="D5F2EB"/>
      </a:lt2>
      <a:accent1>
        <a:srgbClr val="38B698"/>
      </a:accent1>
      <a:accent2>
        <a:srgbClr val="528BD6"/>
      </a:accent2>
      <a:accent3>
        <a:srgbClr val="31A7C7"/>
      </a:accent3>
      <a:accent4>
        <a:srgbClr val="F15843"/>
      </a:accent4>
      <a:accent5>
        <a:srgbClr val="DE3A6D"/>
      </a:accent5>
      <a:accent6>
        <a:srgbClr val="7AAE3C"/>
      </a:accent6>
      <a:hlink>
        <a:srgbClr val="2F9880"/>
      </a:hlink>
      <a:folHlink>
        <a:srgbClr val="396CD1"/>
      </a:folHlink>
    </a:clrScheme>
    <a:fontScheme name="The Hand">
      <a:majorFont>
        <a:latin typeface="The Serif Hand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itchatVTI" id="{08BB1610-1071-4750-BA6F-EA15E875FFCD}" vid="{D7BDF053-2181-45AE-9365-FFAA906CB43F}"/>
    </a:ext>
  </a:extLst>
</a:theme>
</file>

<file path=ppt/theme/theme4.xml><?xml version="1.0" encoding="utf-8"?>
<a:theme xmlns:a="http://schemas.openxmlformats.org/drawingml/2006/main" name="MarrakeshVTI">
  <a:themeElements>
    <a:clrScheme name="Marrakesh">
      <a:dk1>
        <a:srgbClr val="000000"/>
      </a:dk1>
      <a:lt1>
        <a:srgbClr val="FFFFFF"/>
      </a:lt1>
      <a:dk2>
        <a:srgbClr val="431C30"/>
      </a:dk2>
      <a:lt2>
        <a:srgbClr val="F3F0EF"/>
      </a:lt2>
      <a:accent1>
        <a:srgbClr val="B35B55"/>
      </a:accent1>
      <a:accent2>
        <a:srgbClr val="CF7E6C"/>
      </a:accent2>
      <a:accent3>
        <a:srgbClr val="CA8F58"/>
      </a:accent3>
      <a:accent4>
        <a:srgbClr val="A97C54"/>
      </a:accent4>
      <a:accent5>
        <a:srgbClr val="917E45"/>
      </a:accent5>
      <a:accent6>
        <a:srgbClr val="647576"/>
      </a:accent6>
      <a:hlink>
        <a:srgbClr val="A25872"/>
      </a:hlink>
      <a:folHlink>
        <a:srgbClr val="667A7E"/>
      </a:folHlink>
    </a:clrScheme>
    <a:fontScheme name="Goudy">
      <a:majorFont>
        <a:latin typeface="Goudy Old Style"/>
        <a:ea typeface=""/>
        <a:cs typeface=""/>
      </a:majorFont>
      <a:minorFont>
        <a:latin typeface="Goudy Old Styl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rrakeshVTI" id="{DCD97A9B-DAE4-42FA-B2F9-0A5C34F43D6C}" vid="{A7163F41-974B-4A88-831F-D9DFFFE40CEC}"/>
    </a:ext>
  </a:extLst>
</a:theme>
</file>

<file path=ppt/theme/theme5.xml><?xml version="1.0" encoding="utf-8"?>
<a:theme xmlns:a="http://schemas.openxmlformats.org/drawingml/2006/main" name="PoiseVTI">
  <a:themeElements>
    <a:clrScheme name="Poise">
      <a:dk1>
        <a:sysClr val="windowText" lastClr="000000"/>
      </a:dk1>
      <a:lt1>
        <a:sysClr val="window" lastClr="FFFFFF"/>
      </a:lt1>
      <a:dk2>
        <a:srgbClr val="403739"/>
      </a:dk2>
      <a:lt2>
        <a:srgbClr val="F4E9E6"/>
      </a:lt2>
      <a:accent1>
        <a:srgbClr val="B18083"/>
      </a:accent1>
      <a:accent2>
        <a:srgbClr val="C17A69"/>
      </a:accent2>
      <a:accent3>
        <a:srgbClr val="CE9573"/>
      </a:accent3>
      <a:accent4>
        <a:srgbClr val="82907A"/>
      </a:accent4>
      <a:accent5>
        <a:srgbClr val="9A9966"/>
      </a:accent5>
      <a:accent6>
        <a:srgbClr val="AB9955"/>
      </a:accent6>
      <a:hlink>
        <a:srgbClr val="A97979"/>
      </a:hlink>
      <a:folHlink>
        <a:srgbClr val="BB7563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ppt/theme/theme6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7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9</Slides>
  <Notes>0</Notes>
  <HiddenSlides>0</HiddenSlide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VanillaVTI</vt:lpstr>
      <vt:lpstr>DashVTI</vt:lpstr>
      <vt:lpstr>ChitchatVTI</vt:lpstr>
      <vt:lpstr>MarrakeshVTI</vt:lpstr>
      <vt:lpstr>PoiseVTI</vt:lpstr>
      <vt:lpstr>3DFloatVTI</vt:lpstr>
      <vt:lpstr>VanillaVTI</vt:lpstr>
      <vt:lpstr>Презентация PowerPoint</vt:lpstr>
      <vt:lpstr>Журналист</vt:lpstr>
      <vt:lpstr>Короткая биография:</vt:lpstr>
      <vt:lpstr>Высшее образование:</vt:lpstr>
      <vt:lpstr>Уровень владения языком:</vt:lpstr>
      <vt:lpstr>Награждение:</vt:lpstr>
      <vt:lpstr>Опыт работы:</vt:lpstr>
      <vt:lpstr>Моя робата:</vt:lpstr>
      <vt:lpstr>Связаться с нами: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Журналист</dc:title>
  <dc:creator>Ayush Enkhtuul</dc:creator>
  <cp:lastModifiedBy>Ayush Enkhtuul</cp:lastModifiedBy>
  <cp:revision>10</cp:revision>
  <dcterms:created xsi:type="dcterms:W3CDTF">2026-04-11T11:21:05Z</dcterms:created>
  <dcterms:modified xsi:type="dcterms:W3CDTF">2026-04-11T13:01:44Z</dcterms:modified>
</cp:coreProperties>
</file>