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- 3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i="1" dirty="0">
                <a:solidFill>
                  <a:schemeClr val="tx1"/>
                </a:solidFill>
              </a:rPr>
              <a:t>Обзор новости Монгольской культуры 2026.03.20-2026.04.03. В этот период самые популярные и интересные новости Монгольской культуры были такие как: 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Монголия на протяжении 45 лет непрерывно укрепляет основы космического исследования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3627" y="1584761"/>
            <a:ext cx="5926496" cy="3722345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2026.03.22. Монголия. Улан-батор</a:t>
            </a:r>
            <a:r>
              <a:rPr lang="ru-RU" sz="1400" dirty="0"/>
              <a:t>. 45 лет назад, 22 марта 1981 года в 22 часа 59 минут по </a:t>
            </a:r>
            <a:r>
              <a:rPr lang="ru-RU" sz="1400" dirty="0" err="1"/>
              <a:t>улаанбаатарскому</a:t>
            </a:r>
            <a:r>
              <a:rPr lang="ru-RU" sz="1400" dirty="0"/>
              <a:t> времени, с космодрома Байконур стартовал космический корабль "Союз-39</a:t>
            </a:r>
            <a:r>
              <a:rPr lang="ru-RU" sz="1400" i="1" dirty="0"/>
              <a:t>".</a:t>
            </a:r>
            <a:r>
              <a:rPr lang="ru-RU" sz="1400" dirty="0"/>
              <a:t> В состав экипажа входили: командир корабля - Герой Советского Союза, лётчик-космонавт СССР, полковник Владимир </a:t>
            </a:r>
            <a:r>
              <a:rPr lang="ru-RU" sz="1400" dirty="0" err="1"/>
              <a:t>Джанибеков</a:t>
            </a:r>
            <a:r>
              <a:rPr lang="ru-RU" sz="1400" dirty="0"/>
              <a:t>, а также космонавт-исследователь, авиационный инженер, гражданин Монгольской Народной Республики </a:t>
            </a:r>
            <a:r>
              <a:rPr lang="ru-RU" sz="1400" dirty="0" err="1"/>
              <a:t>Жугдэрдэмидийн</a:t>
            </a:r>
            <a:r>
              <a:rPr lang="ru-RU" sz="1400" dirty="0"/>
              <a:t> </a:t>
            </a:r>
            <a:r>
              <a:rPr lang="ru-RU" sz="1400" dirty="0" err="1"/>
              <a:t>Гуррагчаа</a:t>
            </a:r>
            <a:r>
              <a:rPr lang="ru-RU" sz="1400" dirty="0"/>
              <a:t>. Спускаемый аппарат космического корабля "Союз-39" успешно приземлился 30 марта в 19 часов 42 минуты. За 7 дней 20 часов 42 минуты пребывания в космосе экипаж совершил 124 витка вокруг Земли. Первый полёт человека в космос состоялся в 1961 году, а ровно 20 лет спустя, в 1981 году, гражданин Монголии совершил свой первый космический полёт. В этот день Монголия стала пятой страной в мире, реализовавшей собственное участие в космических исследованиях, 20-й страной, проводившей измерения в открытом космосе, и 10-й страной, направившей своего гражданина в космос. Лётчик-космонавт </a:t>
            </a:r>
            <a:r>
              <a:rPr lang="ru-RU" sz="1400" dirty="0" err="1"/>
              <a:t>Жугдэрдэмидийн</a:t>
            </a:r>
            <a:r>
              <a:rPr lang="ru-RU" sz="1400" dirty="0"/>
              <a:t> </a:t>
            </a:r>
            <a:r>
              <a:rPr lang="ru-RU" sz="1400" dirty="0" err="1"/>
              <a:t>Гуррагчаа</a:t>
            </a:r>
            <a:r>
              <a:rPr lang="ru-RU" sz="1400" dirty="0"/>
              <a:t> стал вторым представителем Азии, совершившим </a:t>
            </a:r>
            <a:r>
              <a:rPr lang="ru-RU" sz="1400" dirty="0" err="1"/>
              <a:t>кокосмический</a:t>
            </a:r>
            <a:r>
              <a:rPr lang="ru-RU" sz="1400" dirty="0"/>
              <a:t> полёт, и 101-м космонавтом мира.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Москве открылась выставка реликвий потомков </a:t>
            </a:r>
            <a:r>
              <a:rPr lang="ru-RU" sz="2400" b="1" dirty="0" err="1">
                <a:latin typeface="+mn-lt"/>
              </a:rPr>
              <a:t>Чингис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хаана</a:t>
            </a:r>
            <a:r>
              <a:rPr lang="ru-RU" sz="2400" b="1" dirty="0">
                <a:latin typeface="+mn-lt"/>
              </a:rPr>
              <a:t>, хранящихся в России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24 марта 2026</a:t>
            </a:r>
            <a:r>
              <a:rPr lang="ru-RU" sz="1400" dirty="0"/>
              <a:t>. Россия. </a:t>
            </a:r>
            <a:r>
              <a:rPr lang="ru-RU" sz="1400" dirty="0" err="1"/>
              <a:t>Москва.В</a:t>
            </a:r>
            <a:r>
              <a:rPr lang="ru-RU" sz="1400" dirty="0"/>
              <a:t> музеях Московского Кремля открылась выставка "Потомки Чингисхана: Русь и мир". Выставка является крупной экспозицией Музеев Московского Кремля и, по информации Национального музея Монголии "</a:t>
            </a:r>
            <a:r>
              <a:rPr lang="ru-RU" sz="1400" dirty="0" err="1"/>
              <a:t>Чингис</a:t>
            </a:r>
            <a:r>
              <a:rPr lang="ru-RU" sz="1400" dirty="0"/>
              <a:t> </a:t>
            </a:r>
            <a:r>
              <a:rPr lang="ru-RU" sz="1400" dirty="0" err="1"/>
              <a:t>хаан</a:t>
            </a:r>
            <a:r>
              <a:rPr lang="ru-RU" sz="1400" dirty="0"/>
              <a:t>", первой в России официальной выставкой, названной в честь </a:t>
            </a:r>
            <a:r>
              <a:rPr lang="ru-RU" sz="1400" dirty="0" err="1"/>
              <a:t>Чингис</a:t>
            </a:r>
            <a:r>
              <a:rPr lang="ru-RU" sz="1400" dirty="0"/>
              <a:t> </a:t>
            </a:r>
            <a:r>
              <a:rPr lang="ru-RU" sz="1400" dirty="0" err="1"/>
              <a:t>хаана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Фестиваль коротких рассказов "Волна–2026" пройдёт к 120-летию </a:t>
            </a:r>
            <a:r>
              <a:rPr lang="ru-RU" sz="2400" b="1" dirty="0" err="1"/>
              <a:t>Д.Нацагдоржа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2026.03.30. Монголия.</a:t>
            </a:r>
            <a:r>
              <a:rPr lang="ru-RU" sz="1400" dirty="0"/>
              <a:t> </a:t>
            </a:r>
            <a:r>
              <a:rPr lang="ru-RU" sz="1400" b="1" dirty="0"/>
              <a:t>Улан-батор. </a:t>
            </a:r>
            <a:r>
              <a:rPr lang="ru-RU" sz="1400" dirty="0"/>
              <a:t>Кафедра литературы и искусства Монгольского государственного университета </a:t>
            </a:r>
            <a:r>
              <a:rPr lang="ru-RU" sz="1400" dirty="0" err="1"/>
              <a:t>обьявила</a:t>
            </a:r>
            <a:r>
              <a:rPr lang="ru-RU" sz="1400" dirty="0"/>
              <a:t> о проведении традиционного студенческого фестиваля коротких рассказов "Волна-2026", который в этом году посвящается великому писателю </a:t>
            </a:r>
            <a:r>
              <a:rPr lang="ru-RU" sz="1400" dirty="0" err="1"/>
              <a:t>Дашдоржийн</a:t>
            </a:r>
            <a:r>
              <a:rPr lang="ru-RU" sz="1400" dirty="0"/>
              <a:t> </a:t>
            </a:r>
            <a:r>
              <a:rPr lang="ru-RU" sz="1400" dirty="0" err="1"/>
              <a:t>Нацагдоржу</a:t>
            </a:r>
            <a:r>
              <a:rPr lang="ru-RU" sz="1400" dirty="0"/>
              <a:t>. Это мероприятие способствует развитию творческого мышления молодёжи, побуждает её проявить себя в мире литературы и присоединиться к новым литературным течениям, а также предоставляет возможность проверить свои писательские навыки. В рамках празднования 120-летия со дня рождения великого писателя </a:t>
            </a:r>
            <a:r>
              <a:rPr lang="ru-RU" sz="1400" dirty="0" err="1"/>
              <a:t>Д.Нацагдоржа</a:t>
            </a:r>
            <a:r>
              <a:rPr lang="ru-RU" sz="1400" dirty="0"/>
              <a:t> по всей стране организуются разнообразные мероприятия, направленные на популяризацию его произведений, идей и культурного наследия.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Монголии впервые выпущена серия марок на тему Монгольская карикатура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55335" y="0"/>
            <a:ext cx="6337151" cy="6644839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2026.04.02. Монголия</a:t>
            </a:r>
            <a:r>
              <a:rPr lang="ru-RU" sz="1400" dirty="0"/>
              <a:t>. </a:t>
            </a:r>
            <a:r>
              <a:rPr lang="ru-RU" sz="1400" b="1" dirty="0"/>
              <a:t>Улан-батор</a:t>
            </a:r>
            <a:r>
              <a:rPr lang="ru-RU" sz="1400" dirty="0"/>
              <a:t>. В честь 90-летия сатирического журнала “</a:t>
            </a:r>
            <a:r>
              <a:rPr lang="ru-RU" sz="1400" dirty="0" err="1"/>
              <a:t>Тоншуул</a:t>
            </a:r>
            <a:r>
              <a:rPr lang="ru-RU" sz="1400" dirty="0"/>
              <a:t>” выпущена почтовая марка серии на тему “Монгольская карикатура”. Этот журнал внёс ценный вклад в развитие средств массовой информации и изобразительного искусства Монголии, отражая политическую и социальную жизнь своего времени через сатиру и карикатуру. В среду, 1 апреля, в Музее редких книг Национальной библиотеки состоялась церемония гашения марок. Таким образом, впервые за 100-летнюю историю почтовой службы Монголии выпускается марка,  посвящённая карикатуре. Серия марок объединяет работы таких выдающихся художников-карикатуристов Монголии, как </a:t>
            </a:r>
            <a:r>
              <a:rPr lang="ru-RU" sz="1400" dirty="0" err="1"/>
              <a:t>А.Гурсэд</a:t>
            </a:r>
            <a:r>
              <a:rPr lang="ru-RU" sz="1400" dirty="0"/>
              <a:t>, </a:t>
            </a:r>
            <a:r>
              <a:rPr lang="ru-RU" sz="1400" dirty="0" err="1"/>
              <a:t>В.Одгийв</a:t>
            </a:r>
            <a:r>
              <a:rPr lang="ru-RU" sz="1400" dirty="0"/>
              <a:t>, </a:t>
            </a:r>
            <a:r>
              <a:rPr lang="ru-RU" sz="1400" dirty="0" err="1"/>
              <a:t>Ц.Доржготов</a:t>
            </a:r>
            <a:r>
              <a:rPr lang="ru-RU" sz="1400" dirty="0"/>
              <a:t>, </a:t>
            </a:r>
            <a:r>
              <a:rPr lang="ru-RU" sz="1400" dirty="0" err="1"/>
              <a:t>Ц.Байды</a:t>
            </a:r>
            <a:r>
              <a:rPr lang="ru-RU" sz="1400" dirty="0"/>
              <a:t>, </a:t>
            </a:r>
            <a:r>
              <a:rPr lang="ru-RU" sz="1400" dirty="0" err="1"/>
              <a:t>С.Цогтбаяр</a:t>
            </a:r>
            <a:r>
              <a:rPr lang="ru-RU" sz="1400" dirty="0"/>
              <a:t> и </a:t>
            </a:r>
            <a:r>
              <a:rPr lang="ru-RU" sz="1400" dirty="0" err="1"/>
              <a:t>А.Бат-Эрдэнэ</a:t>
            </a:r>
            <a:r>
              <a:rPr lang="ru-RU" sz="1400" dirty="0"/>
              <a:t>, созданные с 1960 по 2000 годы. Эти работы художественными методами выражают социальную критику, сатиру и юмор, а их объединение в одной серии марок демонстрирует развитие и особенности карикатурного искусства Монголии. Заслуженный деятель искусства и карикатурист </a:t>
            </a:r>
            <a:r>
              <a:rPr lang="ru-RU" sz="1400" dirty="0" err="1"/>
              <a:t>С.Цогтбаяр</a:t>
            </a:r>
            <a:r>
              <a:rPr lang="ru-RU" sz="1400" dirty="0"/>
              <a:t>, выступая на церемонии, отметил: “90-летняя история была разделена на три периода по 30 лет. Из каждого 30-летнего цикла были выбраны работы двух выдающихся карикатуристов. Известный карикатурист </a:t>
            </a:r>
            <a:r>
              <a:rPr lang="ru-RU" sz="1400" dirty="0" err="1"/>
              <a:t>Ц.Байды</a:t>
            </a:r>
            <a:r>
              <a:rPr lang="ru-RU" sz="1400" dirty="0"/>
              <a:t> подчеркнул: “Я очень рад выпуску такой марки. Из каждого 30-летнего цикла были выбраны самые влиятельные и заслуженные карикатуристы, создавшие множество произведений. После обсуждения с художниками и почтовым ведомством был реализован этот проект. А сегодня проходит церемония гашения марок. Я рад, потому что это очень важное историческое событие, которое продвигает монгольскую карикатуру не только в стране, но и во всём мире”. Компания “Монгол </a:t>
            </a:r>
            <a:r>
              <a:rPr lang="ru-RU" sz="1400" dirty="0" err="1"/>
              <a:t>шуудан</a:t>
            </a:r>
            <a:r>
              <a:rPr lang="ru-RU" sz="1400" dirty="0"/>
              <a:t>” вручила первые экземпляры марок выдающимся карикатуристам и директору Национальной библиотеки Монголии. Художники-карикатуристы передали в дар в фонд Национальной библиотеки  свои книги. Цена каждого из шести марочных блоков этой серии составляет 2000 тугриков, и их продажа началась 1 апреля.  Всего было напечатано 10 тысяч марок.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В Швейцарии состоялась церемония возвращения Монголии уникальных письменных памятников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894731" y="0"/>
            <a:ext cx="6974540" cy="6994462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2026.04.03. Швейцар. </a:t>
            </a:r>
            <a:r>
              <a:rPr lang="ru-RU" sz="1400" dirty="0"/>
              <a:t>В Посольстве Монголии в Швейцарской Конфедерации состоялась церемония передачи двух древних и редких текстов, представляющих собой ценное историко-культурное наследие Монголии, ранее хранившихся в библиотеке Бернского университета. Возвращение указанных текстов стало возможным благодаря значительному вкладу профессора Института религиоведения Бернского университета Каренины </a:t>
            </a:r>
            <a:r>
              <a:rPr lang="ru-RU" sz="1400" dirty="0" err="1"/>
              <a:t>Колльмар-Пауленц</a:t>
            </a:r>
            <a:r>
              <a:rPr lang="ru-RU" sz="1400" dirty="0"/>
              <a:t>, её многолетней исследовательской и аналитической деятельности в области монголоведения, а также официальному решению Бернского университета. Профессор </a:t>
            </a:r>
            <a:r>
              <a:rPr lang="ru-RU" sz="1400" dirty="0" err="1"/>
              <a:t>Колльмар-Пауленц</a:t>
            </a:r>
            <a:r>
              <a:rPr lang="ru-RU" sz="1400" dirty="0"/>
              <a:t> активно содействовала процессу возвращения источников в Монголию, в том числе установлению их происхождения и исторической значимости. Первый текст представляет собой рукопись начала </a:t>
            </a:r>
            <a:r>
              <a:rPr lang="af-ZA" sz="1400" dirty="0"/>
              <a:t>XVII </a:t>
            </a:r>
            <a:r>
              <a:rPr lang="ru-RU" sz="1400" dirty="0"/>
              <a:t>века - монгольский перевод произведения «Сто тысяч песен» великого тибетского монаха, </a:t>
            </a:r>
            <a:r>
              <a:rPr lang="ru-RU" sz="1400" dirty="0" err="1"/>
              <a:t>йогина</a:t>
            </a:r>
            <a:r>
              <a:rPr lang="ru-RU" sz="1400" dirty="0"/>
              <a:t> и поэта </a:t>
            </a:r>
            <a:r>
              <a:rPr lang="ru-RU" sz="1400" dirty="0" err="1"/>
              <a:t>Миларепы</a:t>
            </a:r>
            <a:r>
              <a:rPr lang="ru-RU" sz="1400" dirty="0"/>
              <a:t>. Согласно примечаниям к рукописи, перевод был выполнен известным монахом </a:t>
            </a:r>
            <a:r>
              <a:rPr lang="ru-RU" sz="1400" dirty="0" err="1"/>
              <a:t>Ширээт-гуши-цорджи</a:t>
            </a:r>
            <a:r>
              <a:rPr lang="ru-RU" sz="1400" dirty="0"/>
              <a:t> по заказу влиятельного </a:t>
            </a:r>
            <a:r>
              <a:rPr lang="ru-RU" sz="1400" dirty="0" err="1"/>
              <a:t>тумэдского</a:t>
            </a:r>
            <a:r>
              <a:rPr lang="ru-RU" sz="1400" dirty="0"/>
              <a:t> </a:t>
            </a:r>
            <a:r>
              <a:rPr lang="ru-RU" sz="1400" dirty="0" err="1"/>
              <a:t>тайджа</a:t>
            </a:r>
            <a:r>
              <a:rPr lang="ru-RU" sz="1400" dirty="0"/>
              <a:t> </a:t>
            </a:r>
            <a:r>
              <a:rPr lang="ru-RU" sz="1400" dirty="0" err="1"/>
              <a:t>Онбо</a:t>
            </a:r>
            <a:r>
              <a:rPr lang="ru-RU" sz="1400" dirty="0"/>
              <a:t>, предположительно около 1615 года. Данный источник имеет важное значение для изучения истории монгольского буддизма, литературы и переводческой традиции. Второй текст представляет собой редкий оригинал героического эпоса "</a:t>
            </a:r>
            <a:r>
              <a:rPr lang="ru-RU" sz="1400" dirty="0" err="1"/>
              <a:t>Гэсэр</a:t>
            </a:r>
            <a:r>
              <a:rPr lang="ru-RU" sz="1400" dirty="0"/>
              <a:t>" на монгольском языке, напечатанный в Пекине в 1716 году методом ксилографии. Издание является неполным и включает главы 1–3 и 5–7, однако представляет значительную ценность для изучения истории монгольского эпического наследия, а также устных и письменных традиций. Указанные тексты ранее находились в частной коллекции исследователя Рихарда Эрнста, позднее были переданы в библиотеку Бернского университета и в настоящее время возвращены на родину. Данное событие способствует расширению возможностей для сохранения, защиты и изучения монгольского интеллектуального и письменного наследия, а также является значимым результатом культурного и научного сотрудничества между Монголией и Швейцарией. Посол Монголии в Швейцарии </a:t>
            </a:r>
            <a:r>
              <a:rPr lang="ru-RU" sz="1400" dirty="0" err="1"/>
              <a:t>Д.Гэрэлмаа</a:t>
            </a:r>
            <a:r>
              <a:rPr lang="ru-RU" sz="1400" dirty="0"/>
              <a:t> и сотрудники Посольства выразили благодарность профессору Каренине </a:t>
            </a:r>
            <a:r>
              <a:rPr lang="ru-RU" sz="1400" dirty="0" err="1"/>
              <a:t>Колльмар-Пауленц</a:t>
            </a:r>
            <a:r>
              <a:rPr lang="ru-RU" sz="1400" dirty="0"/>
              <a:t>, а также другим исследователям за содействие в деле сохранения и репатриации монгольского наследия.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JuxtaposeVTI</vt:lpstr>
      <vt:lpstr>Монгольская культура в этом неделе - 3</vt:lpstr>
      <vt:lpstr>Монголия на протяжении 45 лет непрерывно укрепляет основы космического исследования</vt:lpstr>
      <vt:lpstr>Москве открылась выставка реликвий потомков Чингис хаана, хранящихся в России</vt:lpstr>
      <vt:lpstr>Фестиваль коротких рассказов "Волна–2026" пройдёт к 120-летию Д.Нацагдоржа</vt:lpstr>
      <vt:lpstr>Монголии впервые выпущена серия марок на тему Монгольская карикатура</vt:lpstr>
      <vt:lpstr>В Швейцарии состоялась церемония возвращения Монголии уникальных письменных памятников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Энхтуул Аюуш</cp:lastModifiedBy>
  <cp:revision>11</cp:revision>
  <dcterms:created xsi:type="dcterms:W3CDTF">2026-04-12T11:41:10Z</dcterms:created>
  <dcterms:modified xsi:type="dcterms:W3CDTF">2026-05-15T13:24:09Z</dcterms:modified>
</cp:coreProperties>
</file>