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- 2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dirty="0">
                <a:solidFill>
                  <a:schemeClr val="tx1"/>
                </a:solidFill>
              </a:rPr>
              <a:t>Обзор новости Монгольской культуры 2026.03.04-2026.03.13. В этот период самые популярные и интересные новости Монгольской культуры были такие как:
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2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Послы во Франции наблюдают за представлением традиционного монгольского искусства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2026.03.04. Франция. Парис.Посольство Монголии во Французской Республике в сотрудничестве с Постоянным представительством Монголии при ЮНЕСКО и аккредитованной ЮНЕСКО ассоциацией «Routes Nomades» организовало 4 марта 2026 года концерт, посвященный популяризации нематериального культурного наследия Монголии. В концерте приняли участие послы, постоянные представители стран-членов Комитета всемирного наследия ЮНЕСКО, а также почетные гости из сферы культуры и искусства. Посол и постоянный представитель У. Нямхуу открыл выступление словами : «Как новоизбранный член Комитета всемирного наследия, Монголия подчеркивает, что ее деятельность основана на науке, фактических исследованиях и доказательствах, и выражает готовность тесно сотрудничать с государствами-членами Комитета в целях сохранения и передачи будущим поколениям уникального природного и культурного наследия мира. В этом выступлении были представлены морин-хуур, уртин-дуу, включенные в Репрезентативный список нематериального культурного наследия человечества ЮНЕСКО, и лимба, включенная в Список нематериального культурного наследия, нуждающегося в срочной охране. Исполнители – певец на уртин-хууре Х. Эрдэнэцэцэг, исполнитель на морин-хууре Н. Хулан и исполнителёь на лимбе О. Эрхэс.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Праздник беркутов-2026 прошел в 20-й раз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2026.03.09. Монголия. Улан-батор. В прошедшие выходные в туристическом комплексе “Чингисийн хурээ” в 20-й раз прошел “Праздник беркутов-2026”. Цель праздника - популяризация и знакомство с обычаями, традициями и уникальной культурой кочевников, а также передача их молодому поколению. В мероприятии приняли участие более 30 охотников с беркутами из аймаков Баян-Улгий, Тув, Сэлэнгэ, а также 16 спортсменов из Республики Казахстан, Кыргызской Республики, Испании, Венгрии и России. “Праздник беркутов-2026” проводится в форме соревнований и конкурсов. Участники наряжаются в национальные костюмы, усаживают дрессированных орлов на руку и въезжают верхом на специально обученных для охоты лошадях. Здесь  выбирают  участников с лучшими национальными костюмами, лошадьми и снаряжением для орлов. Критериями оценки являются сохранение традиций  и стиля одежды. В рамках праздника также прошли выступления казахских артистов, организована торговля одеждами и аксессуарами, представлены национальные блюда. Участники имели возможность посетить казахскую юрту и поближе познакомиться с уникальными обычаями и образом жизни. “Праздник беркутов-2026” был организован Департаментом туризма столицы в сотрудничестве с туристическим комплексом “Чингисиснй хурээ” при поддержке Министерства культуры, спорта, туризма и по делам молодежи и Департаментом культуры аймака Баян-Улгий. Традиционный метод обучения хищных птиц и охоты с ними, в том числе традиции охоты с беркутами, кочевники Центральной Азии сохранили на протяжении 6000 лет. Монголия, как страна, сумевшая сохранить это наследие, в 2010 году официально включила его в Репрезентативный список нематериального культурного наследия человечества ЮНЕСКО.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Открылась цифровая выставка, посвященная 100-летию со дня рождения Дж. Батмөнха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2026.03.10. Монголия. Улан-Батор. Социал-демократический монгольский молодёжный союз при Монгольской народной партии организует мероприятие «Утро демократии», посвящённое 100-летию со дня рождения Дж. Батмөнха, занимавшего посты Председателя Совета министров Монгольской Народной Республики, Председателя Президиума Монгольской Народной Республики и Генерального секретаря Центрального комитета партии. В этом контексте в Дворце Независимости открылась цифровая выставка, состоящая из более чем 200 фотографий, отражающих биографию, историю, деятельность и жизнь Дж. Батмөнха, а также около 20 цитат из его выступлений. Материалы, использованные в выставке, взяты из Центрального архива Монгольской народной партии, Генерального архива, изображений из биографических книг Дж. Батмөнха и его личного архива. Т. Оюун, племянник Дж. Батмөнха, сказал во время церемонии открытия: «Вспоминая мирные усилия своего брата по укреплению демократии в своей стране и его принципиальный характер, проявленный в работе с высокой этикой и ответственностью на государственной службе.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Четыре художника из Монголии примут участие в 61-й Венецианской биеннале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5384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 03.11. Италия. Венец. Официально представлены художники и кураторская группа Монголии, которые примут участие в 61-й Международной Венецианской биеннале изящных искусств.  Это важное международное событие пройдёт в Италии с 7 мая по 22 ноября 2026 года. Согласно данным Министерства культуры, спорта, туризма и по делам молодёжи, для участия в Венецианской биеннале были отобраны лучшие современные монгольские художники. Куратором выставки станет Ц.Уранчимэг, а сокуратором - Томас Эллер.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600" dirty="0"/>
              <a:t>Международный фестиваль "Алтаргана–2026" состоится с 1 по 5 июля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Организационного комитета по подготовке и проведению фестиваля "Алтаргана-2026" состоялось в Улан-Удэ (Россия). Во втором заседании приняли участие представители Иркутской области, Республики Бурятия и Забайкальского края Российской федерации, а также представители Монголии и Китайской Народной Республики. Заседание проходило под председательством главы Республики Бурятия Алексея Цыденова. По итогам заседания участники пришли к выводу, что подготовка к фестивалю, который пройдёт 1-5 июля 2026 года, завершена. Монголию на заседании представил заместитель консула Генерального консульства Монголии в Улан-Удэ, господин Ч. Батбилэг.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JuxtaposeVTI</vt:lpstr>
      <vt:lpstr>Монгольская культура в этом неделе - 2</vt:lpstr>
      <vt:lpstr>Послы во Франции наблюдают за представлением традиционного монгольского искусства</vt:lpstr>
      <vt:lpstr>Праздник беркутов-2026 прошел в 20-й раз</vt:lpstr>
      <vt:lpstr>Открылась цифровая выставка, посвященная 100-летию со дня рождения Дж. Батмөнха</vt:lpstr>
      <vt:lpstr>Четыре художника из Монголии примут участие в 61-й Венецианской биеннале</vt:lpstr>
      <vt:lpstr>Международный фестиваль "Алтаргана–2026" состоится с 1 по 5 июля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Энхтуул Аюуш</cp:lastModifiedBy>
  <cp:revision>8</cp:revision>
  <dcterms:created xsi:type="dcterms:W3CDTF">2026-04-12T11:41:10Z</dcterms:created>
  <dcterms:modified xsi:type="dcterms:W3CDTF">2026-05-15T13:22:59Z</dcterms:modified>
</cp:coreProperties>
</file>