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4/19/2026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 dirty="0">
                <a:solidFill>
                  <a:schemeClr val="bg1"/>
                </a:solidFill>
              </a:rPr>
              <a:t>Монгольская культура в этом неделе - 4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b="0" i="1" dirty="0">
                <a:solidFill>
                  <a:srgbClr val="404040"/>
                </a:solidFill>
                <a:effectLst/>
                <a:latin typeface="Georgia" panose="02040502050405020303" pitchFamily="18" charset="0"/>
              </a:rPr>
              <a:t>Обзор новости Монгольской культуры с 2026.04.10 по 2026.04.18. В этот период самые популярные и интересные новости Монгольской культуры были такие как: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-1524" y="0"/>
            <a:ext cx="4657345" cy="1524000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Оригинальный путеводитель Марко Поло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657345" y="0"/>
            <a:ext cx="7534655" cy="6858000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10.04.2026. Монголия. Улан-Батор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 . В Национальной центральной библиотеке Монголии хранится редкая рукопись, связанная с путевыми заметками Марко Поло, в переводе великого писателя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Дашдоржи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Этот перевод основан на немецкой версии путевых заметок Марко Поло, опубликованной в Германии в 1902 году и переведенной в 1930 году. Путевые заметки Марко Поло являются важным историческим источником, переведенным в краткой и полной форме во многих странах Европы, Америки и Азии. Однако перевод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основан на краткой версии и считается работой, по форме схожей с путевыми заметками. Он также основан на различных исследовательских материалах и древних книгах, а использованные источники перечислены в конце работы. Эта работа, озаглавленная «</a:t>
            </a:r>
            <a:r>
              <a:rPr lang="af-ZA" sz="1600" b="0" i="0" dirty="0">
                <a:solidFill>
                  <a:srgbClr val="4A4A4A"/>
                </a:solidFill>
                <a:effectLst/>
              </a:rPr>
              <a:t>Pri dore Velikogo khana», 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объемом 273 страницы, поистине примечательна тем, что написана кистью и представляет собой кропотливую и изысканную работу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Название книги написано на обложке, и книга посвящена путешествиям Марко Поло по Центральной Азии и Китаю. Книга имеет красную тканевую обложку, ее размеры составляют приблизительно 20х30 сантиметров. Книга содержит 20-страничное предисловие переводчика, в котором объясняется, кто такой Марко Поло, а также раскрывается содержание и значение произведения. В конце также есть специальный раздел с пояснениями, где объясняются более 20 городов и терминов, используемых в тексте. Однако работа не ограничивается описанием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Хубилай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-хана, а охватывает широкий круг тем, включая обычаи, экономику, образ жизни, ценности и кухню монголов </a:t>
            </a:r>
            <a:r>
              <a:rPr lang="af-ZA" sz="1600" b="0" i="0" dirty="0">
                <a:solidFill>
                  <a:srgbClr val="4A4A4A"/>
                </a:solidFill>
                <a:effectLst/>
              </a:rPr>
              <a:t>XIII-XIV 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веков. Перевод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Нацагдорья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содержит подробное описание политических и социальных условий того времени, а также интерпретацию языка и терминологии в современном контексте. Перевод книги был завершен в 1930 году, после возвращения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Нацагдорьи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на родину в Германию весной 1929 года и чуть позже.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01D391-D707-AB6F-14D1-06B225B952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524" y="1524000"/>
            <a:ext cx="4657345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-34470" y="512190"/>
            <a:ext cx="4657344" cy="2738609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В Бангкоке будет установлена ​​скульптура «Там, где два коня Чингисхана».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719482" y="0"/>
            <a:ext cx="5218131" cy="7173951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2026.04.12. </a:t>
            </a:r>
            <a:r>
              <a:rPr lang="ru-RU" sz="1600" b="1" i="0" dirty="0" err="1">
                <a:solidFill>
                  <a:srgbClr val="4A4A4A"/>
                </a:solidFill>
                <a:effectLst/>
              </a:rPr>
              <a:t>Тайланд</a:t>
            </a:r>
            <a:r>
              <a:rPr lang="ru-RU" sz="1600" b="1" i="0" dirty="0">
                <a:solidFill>
                  <a:srgbClr val="4A4A4A"/>
                </a:solidFill>
                <a:effectLst/>
              </a:rPr>
              <a:t>. Бангкок.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 Скульптура “Две лошади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Чингис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хаана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лауреата премии Союза художников Монголии, Заслуженного деятеля культуры, обладателя Гран-при международного фестиваля “Норд Арт” скульптора 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А.Очирболд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установлена в парке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Бенджакити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города Бангкок (Таиланд) по инициативе Посольства Монголии в Королевстве Таиланд. Эта скульптура была создана по мотивам знаменитого произведения “Две лошади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Чингис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хаана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и символизирует взаимопонимание между Монголией и Королевством Таиланд. Парк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Бенджакити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еженедельно посещают приблизительно 13 000 — 15 000 человек и расположен в центре столицы Таиланда. Жители столицы приходят сюда, чтобы отдыхать и заниматься спортом. Скульптор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А.Очирболд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является автором таких работ, как “Амур”,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Буур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Жамъян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”,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Дэмуул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Арслан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”,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Хотгойдын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ван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Чингунжав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и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Мандухай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сэцэн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хатан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”.  Среди скульптур из 192 стран мира его работа была отобрана и установлена в саду штаб-квартиры ООН в Нью-Йорке.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ED9673-D5AB-E629-9752-B82FE6B239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6828" y="3107363"/>
            <a:ext cx="4623685" cy="29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-1" y="107577"/>
            <a:ext cx="4657345" cy="1165412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В Монголии соберутся цирковые артисты из разных стран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504329" y="0"/>
            <a:ext cx="6113930" cy="6858000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2026.04.14. Монголия. Улан-батор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Международное цирковое представление «Мировой цирк в Монголии», впервые представленное монгольской публике 14 лет назад, в 2012 году, планирует показать зрителям новую программу в 2026 году. Представление, которое откроется 18 апреля на арене «АСА», соберёт около 280 артистов из 12 стран. Главной особенностью этого года станет то, что цирковое представление впервые проводится также в аймаке Дархан-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Уул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 </a:t>
            </a:r>
            <a:r>
              <a:rPr lang="ru-RU" sz="1600" b="1" i="0" dirty="0">
                <a:solidFill>
                  <a:srgbClr val="4A4A4A"/>
                </a:solidFill>
                <a:effectLst/>
              </a:rPr>
              <a:t>Генеральный продюсер представления </a:t>
            </a:r>
            <a:r>
              <a:rPr lang="ru-RU" sz="1600" b="1" i="0" dirty="0" err="1">
                <a:solidFill>
                  <a:srgbClr val="4A4A4A"/>
                </a:solidFill>
                <a:effectLst/>
              </a:rPr>
              <a:t>Н.Эрдэнэ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 по этому поводу отметил: «Программа полностью готова к открытию. Гости и животные, участвующие в представлении, уже прибыли в нашу страну. Например, тигры преодолели путь в 4000 км до Монголии, завершив гастроли по России и Казахстану. Один тигр съедает около пяти килограммов мяса в день, поэтому мы заготовили 3,3 тонны говядины для них. Наши зрители каждый год ждут чего-то нового, и мы стараемся соответствовать этим ожиданиям. Самое главное — мы собрали лучшие номера, отмеченные золотыми, серебряными и бронзовыми наградами на международных цирковых конкурсах».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B772E2-ACF0-B1AC-D327-FDCD56E089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1434353"/>
            <a:ext cx="4643717" cy="547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0" y="0"/>
            <a:ext cx="4657345" cy="1163562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В </a:t>
            </a:r>
            <a:r>
              <a:rPr lang="ru-RU" sz="2800" b="1" i="0" dirty="0" err="1">
                <a:effectLst/>
                <a:latin typeface="+mn-lt"/>
              </a:rPr>
              <a:t>Пусане</a:t>
            </a:r>
            <a:r>
              <a:rPr lang="ru-RU" sz="2800" b="1" i="0" dirty="0">
                <a:effectLst/>
                <a:latin typeface="+mn-lt"/>
              </a:rPr>
              <a:t> начались дни монгольского кино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55335" y="0"/>
            <a:ext cx="6337151" cy="6644839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2026.04.16. Корея. </a:t>
            </a:r>
            <a:r>
              <a:rPr lang="ru-RU" sz="1600" b="1" i="0" dirty="0" err="1">
                <a:solidFill>
                  <a:srgbClr val="4A4A4A"/>
                </a:solidFill>
                <a:effectLst/>
              </a:rPr>
              <a:t>Пусан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Совет киноискусства Монголии при Министерстве культуры, спорта, туризма и по вопросам молодёжи при поддержке Фонда культуры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Ханнарэ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 (Республика Корея) и Генерального консульства Монголии в городе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третий год подряд организует “Дни монгольского кино”. В четверг, 16 апреля, состоялась церемония открытия “Дней монгольского кино — 2026”  показом документального фильма режиссёра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Э.Ган-Очира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“Страж великой Гоби”. В церемонии открытия приняли участие Генеральный консул Монголии в городе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Пусане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Цагаан-Өвгөний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Жадамбаа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глава Фонда культуры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Ханнарэ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 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Шим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Сан, директор Киноцентра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Гу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Ин Бом, президент Торгово-промышленной палаты города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Ян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Дже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Сен и член Совет киноискусства Монголии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Д.Цэнгэл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Участники церемонии отметили важность укрепления сотрудничества двух стран в сфере кинематографии. “Дни монгольского кино” продлятся три дня. В рамках мероприятия будут показаны такие фильмы, как “Страж великой Гоби” режиссера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Э.Ган-Очира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художественные фильмы “Отец” режиссёра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С.Баттулга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“Тёща” режиссера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Л.Таванбаяра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и другие фильмы.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AD8CC1B-6982-6B67-ED2B-15B7DF678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3562"/>
            <a:ext cx="4657345" cy="569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0" y="179294"/>
            <a:ext cx="4657345" cy="1272988"/>
          </a:xfrm>
        </p:spPr>
        <p:txBody>
          <a:bodyPr>
            <a:noAutofit/>
          </a:bodyPr>
          <a:lstStyle/>
          <a:p>
            <a:r>
              <a:rPr lang="ru-RU" sz="2800" b="1" i="0" dirty="0">
                <a:effectLst/>
                <a:latin typeface="+mn-lt"/>
              </a:rPr>
              <a:t>Неоткрытое письмо» участвует в основном конкурсе Московского кинофестиваля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894731" y="0"/>
            <a:ext cx="6974540" cy="6994462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2026.04.18. Россия. Москва. 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48-й Московский международный кинофестиваль проходит с 16 по 23 апреля в России. В этом году в нём представлены около 200 фильмов из 43 стран. В основной конкурсной программе — самой престижной части фестиваля, монгольский художественный фильм «Неоткрытое письмо» студии 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Аранжин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» конкурирует с 12 картинами за главную награду «Золотой Георгий». Фильм «Неоткрытое письмо», снятый по роману 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Дутуу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хээтэй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тооно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» (в переводе-«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Тоно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 незавершёнными узорами») народного писателя и Героя труда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Б.Лхагвасурэна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раскрывает глубину человеческих чувств и философию монгольской жизни. Картина стала очередной работой студии 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Аранжин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» и реализована совместными усилиями генерального директора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Б.Батдэлгэра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продюсера и звукорежиссёра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Л.Цэрэнтогтоха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а также оператора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Г.Гуэнбаатара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5B694B-5A03-6333-DB4C-219D9704D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1576"/>
            <a:ext cx="4657345" cy="522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EC62B1-00D6-6AC4-0DDD-8E9F05EE25C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5674" r="15674"/>
          <a:stretch/>
        </p:blipFill>
        <p:spPr>
          <a:xfrm>
            <a:off x="0" y="0"/>
            <a:ext cx="4679576" cy="6858000"/>
          </a:xfrm>
          <a:prstGeom prst="rect">
            <a:avLst/>
          </a:prstGeom>
          <a:solidFill>
            <a:prstClr val="white">
              <a:lumMod val="85000"/>
            </a:prstClr>
          </a:solidFill>
          <a:ln>
            <a:noFill/>
          </a:ln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1A42F56F-0315-C789-9F7C-1AEC95948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1105" y="-1864659"/>
            <a:ext cx="6701307" cy="13034503"/>
          </a:xfrm>
        </p:spPr>
        <p:txBody>
          <a:bodyPr/>
          <a:lstStyle/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Факультет: Высшая школа печати и медиатехнологий</a:t>
            </a:r>
            <a:endParaRPr lang="ru-RU" sz="1400" dirty="0">
              <a:solidFill>
                <a:srgbClr val="0A0A0A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mn-MN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Занятия: </a:t>
            </a:r>
            <a:r>
              <a:rPr lang="ru-RU" sz="1400" b="1" dirty="0">
                <a:solidFill>
                  <a:srgbClr val="000000"/>
                </a:solidFill>
                <a:effectLst/>
                <a:latin typeface="+mj-lt"/>
              </a:rPr>
              <a:t>Работа конвергентной редакции</a:t>
            </a: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Группа: 1-МГ-30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Магистратур: </a:t>
            </a:r>
            <a:r>
              <a:rPr lang="ru-RU" sz="1400" dirty="0" err="1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А.Энхтуул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</a:rPr>
              <a:t>Рукововодитель: </a:t>
            </a:r>
            <a:r>
              <a:rPr lang="ru-RU" sz="1400" b="0" dirty="0">
                <a:solidFill>
                  <a:srgbClr val="000000"/>
                </a:solidFill>
                <a:effectLst/>
                <a:latin typeface="+mj-lt"/>
              </a:rPr>
              <a:t>Васильева М.Г.</a:t>
            </a:r>
            <a:endParaRPr lang="mn-MN" sz="1400" b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году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013D2-0439-C06D-99D0-DB42ECBC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496" y="304800"/>
            <a:ext cx="7952033" cy="2070488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Санкт-Петербургский государственный университет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промышленных</a:t>
            </a:r>
            <a:r>
              <a:rPr lang="mn-MN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 дизайна</a:t>
            </a:r>
            <a:br>
              <a:rPr lang="ru-RU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8364110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JuxtaposeVTI</vt:lpstr>
      <vt:lpstr>Монгольская культура в этом неделе - 4</vt:lpstr>
      <vt:lpstr>Оригинальный путеводитель Марко Поло</vt:lpstr>
      <vt:lpstr>В Бангкоке будет установлена ​​скульптура «Там, где два коня Чингисхана».</vt:lpstr>
      <vt:lpstr>В Монголии соберутся цирковые артисты из разных стран</vt:lpstr>
      <vt:lpstr>В Пусане начались дни монгольского кино</vt:lpstr>
      <vt:lpstr>Неоткрытое письмо» участвует в основном конкурсе Московского кинофестиваля</vt:lpstr>
      <vt:lpstr>Санкт-Петербургский государственный университет промышленных технологий  И дизайна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Ayush Enkhtuul</cp:lastModifiedBy>
  <cp:revision>21</cp:revision>
  <dcterms:created xsi:type="dcterms:W3CDTF">2026-04-12T11:41:10Z</dcterms:created>
  <dcterms:modified xsi:type="dcterms:W3CDTF">2026-04-19T12:01:16Z</dcterms:modified>
</cp:coreProperties>
</file>