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548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0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1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5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9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31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7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2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0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2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4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735658-270A-8D75-091E-AFB444A3D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782527-7D6F-47E7-C185-0C8AE59DFA4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9FB1C88-5F1D-C7DF-A4B3-E8EE7F6BF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49468" y="-649466"/>
            <a:ext cx="6857999" cy="8156934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56000"/>
                </a:srgbClr>
              </a:gs>
              <a:gs pos="100000">
                <a:srgbClr val="000000">
                  <a:alpha val="0"/>
                </a:srgbClr>
              </a:gs>
              <a:gs pos="56000">
                <a:srgbClr val="000000">
                  <a:alpha val="37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711BF64-C99B-2F90-ADA1-0C08F9BE8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52501" y="964922"/>
            <a:ext cx="4558122" cy="4943507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899" h="4920343">
                <a:moveTo>
                  <a:pt x="17584" y="1779914"/>
                </a:moveTo>
                <a:cubicBezTo>
                  <a:pt x="19329" y="1231523"/>
                  <a:pt x="-1640" y="548391"/>
                  <a:pt x="105" y="0"/>
                </a:cubicBezTo>
                <a:lnTo>
                  <a:pt x="9985899" y="0"/>
                </a:lnTo>
                <a:lnTo>
                  <a:pt x="9985899" y="4920343"/>
                </a:lnTo>
                <a:lnTo>
                  <a:pt x="105" y="4920343"/>
                </a:lnTo>
                <a:lnTo>
                  <a:pt x="105" y="4119525"/>
                </a:lnTo>
              </a:path>
            </a:pathLst>
          </a:cu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1" y="1795824"/>
            <a:ext cx="3931090" cy="2155419"/>
          </a:xfrm>
          <a:noFill/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2700">
                <a:solidFill>
                  <a:srgbClr val="FFFFFF"/>
                </a:solidFill>
              </a:rPr>
              <a:t>«Журналистика между шоу и подлинностью»</a:t>
            </a: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2E08EC45-8E23-9E43-24EA-2AC0FAD66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45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4394103" cy="1778906"/>
          </a:xfrm>
        </p:spPr>
        <p:txBody>
          <a:bodyPr>
            <a:normAutofit/>
          </a:bodyPr>
          <a:lstStyle/>
          <a:p>
            <a:r>
              <a:rPr lang="ru-RU"/>
              <a:t>Спасибо за внимание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890882"/>
            <a:ext cx="4394103" cy="3009381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</a:pPr>
            <a:r>
              <a:rPr lang="ru-RU" sz="1600" dirty="0"/>
              <a:t>Источник:https://www.youtube.com/watch?v=DYd6FTcc6zA&amp;ab_channel=%D0%9E%D0%B1%D1%89%D0%B5%D1%81%D1%82%D0%B2%D0%B5%D0%BD%D0%BD%D0%BE%D0%9F%D0%BE%D0%BB%D0%B5%D0%B7%D0%BD%D1%8B%D0%B9%D0%9A%D0%B0%D0%BD%D0%B0%D0%BB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DA31C99-BEB7-83E3-1AB0-3AA50E7327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43822"/>
            <a:ext cx="4164100" cy="495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18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1295400"/>
            <a:ext cx="3651773" cy="1716742"/>
          </a:xfrm>
        </p:spPr>
        <p:txBody>
          <a:bodyPr anchor="t">
            <a:noAutofit/>
          </a:bodyPr>
          <a:lstStyle/>
          <a:p>
            <a:pPr>
              <a:lnSpc>
                <a:spcPct val="110000"/>
              </a:lnSpc>
            </a:pPr>
            <a:r>
              <a:rPr lang="ru-RU" dirty="0"/>
              <a:t>Сергей Ервандович Кургинян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539279" y="1295400"/>
            <a:ext cx="6062382" cy="3861854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Сергей Ервандович Кургинян известный политолог, телеведущий, театральный режиссер, российский ученый-геофизик и был создатель театра «На досках». Регулярно выступает как эксперт и аналитик в политических ток-шоу на федеральных каналах (например, был соведущим программы «Исторический процесс»). С 2022 года является постоянным гостем программы «Разговор с мудрецом» на Радио Звезда. Сергей Кургинян провел мастер-класс в Высшей школе телевидения Московского государственного университета им. М.В.Ломоносова в 16 февраля 2011 году.</a:t>
            </a:r>
          </a:p>
        </p:txBody>
      </p:sp>
    </p:spTree>
    <p:extLst>
      <p:ext uri="{BB962C8B-B14F-4D97-AF65-F5344CB8AC3E}">
        <p14:creationId xmlns:p14="http://schemas.microsoft.com/office/powerpoint/2010/main" val="114664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4394103" cy="691767"/>
          </a:xfrm>
        </p:spPr>
        <p:txBody>
          <a:bodyPr>
            <a:normAutofit/>
          </a:bodyPr>
          <a:lstStyle/>
          <a:p>
            <a:r>
              <a:rPr lang="ru-RU"/>
              <a:t>Мастер класс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370929"/>
            <a:ext cx="5537947" cy="3868506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</a:pPr>
            <a:r>
              <a:rPr lang="ru-RU" sz="1600" dirty="0"/>
              <a:t>Он поделился со студентами своим профессиональным опытом и взглядом на современное телевидение. Встреча прошла в рамках регулярных мастер-классов, которые факультет организует по средам для обмена опытом с известными медиаперсонами и аналитиками. В ходе выступления Сергей Ервандович Кургинян затрагивал вопросы политической аналитики, театрального искусства, а также представлял свои взгляды на актуальные социальные процессы в России.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661C2DF-371A-FB46-E028-9C4CC95F1A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52500"/>
            <a:ext cx="4164100" cy="508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5892898" cy="1462732"/>
          </a:xfrm>
        </p:spPr>
        <p:txBody>
          <a:bodyPr>
            <a:normAutofit/>
          </a:bodyPr>
          <a:lstStyle/>
          <a:p>
            <a:r>
              <a:rPr lang="ru-RU"/>
              <a:t>Журналистика между шоу и подлинностью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791134" y="2808362"/>
            <a:ext cx="5892899" cy="5177353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</a:pPr>
            <a:r>
              <a:rPr lang="ru-RU" sz="1600" dirty="0"/>
              <a:t>Я думаю что, тема встречи была «Журналистика между шоу и подлинностью», которая посвящена анализу современного медиапространства и роли журналиста в нем. Поэтому я думаю что, нам дал следующие задание: сначала надо посмотреть видео и потом надо писать текст в жанре развернутого комментария на тему “Журналистика между шоу и подлинностью”. Ключевые тезисы выступления. В ходе мастер-класса Сергей Кургинян затронул ряд фундаментальных вопросов развития телевидения и общества: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E145411-1DF9-577F-17FB-851BAC52BD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52499"/>
            <a:ext cx="4164100" cy="49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83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5412441" cy="1570308"/>
          </a:xfrm>
        </p:spPr>
        <p:txBody>
          <a:bodyPr>
            <a:normAutofit/>
          </a:bodyPr>
          <a:lstStyle/>
          <a:p>
            <a:r>
              <a:rPr lang="ru-RU"/>
              <a:t>Шоу и Подлинность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499" y="2825263"/>
            <a:ext cx="5412441" cy="3009381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Кургинян считает, что современное медиапространство находится в состоянии острого конфликта: «Либо шоу уничтожит подлинность, либо подлинность уничтожит шоу». Он подчеркивает, что превращение журналистики в чистое развлечение («шоу») убивает способность общества мыслить и понимать реальность. 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2BE7682-9296-0706-A9DD-73BFBC650A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52500"/>
            <a:ext cx="4164100" cy="49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5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5645524" cy="1516520"/>
          </a:xfrm>
        </p:spPr>
        <p:txBody>
          <a:bodyPr>
            <a:normAutofit/>
          </a:bodyPr>
          <a:lstStyle/>
          <a:p>
            <a:r>
              <a:rPr lang="ru-RU"/>
              <a:t>Кризис смыслов и «шоуизация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890882"/>
            <a:ext cx="5376582" cy="3009381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Кургинян отметил, что современное телевидение все больше превращается в индустрию развлечений (шоу), где форма превалирует над содержанием. Журналистика при этом теряет свою функцию поиска истины, заменяя ее производством ярких впечатлений.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BC7E85C-F52E-3FB7-81AE-F4320E43C0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55118"/>
            <a:ext cx="4164100" cy="49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5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5484159" cy="1588237"/>
          </a:xfrm>
        </p:spPr>
        <p:txBody>
          <a:bodyPr>
            <a:normAutofit/>
          </a:bodyPr>
          <a:lstStyle/>
          <a:p>
            <a:r>
              <a:rPr lang="ru-RU"/>
              <a:t>Подлинность против симуляции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890882"/>
            <a:ext cx="5170400" cy="3009381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Одной из центральных тем стало противопоставление «подлинного» бытия и «симулякров» в СМИ. Спикер подчеркивал необходимость возвращения журналистики к глубоким смыслам и исторической правде.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13B5F13-7F8A-EDDF-CAAD-49A56620D3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35858"/>
            <a:ext cx="4164100" cy="495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11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5502088" cy="1749602"/>
          </a:xfrm>
        </p:spPr>
        <p:txBody>
          <a:bodyPr>
            <a:normAutofit/>
          </a:bodyPr>
          <a:lstStyle/>
          <a:p>
            <a:r>
              <a:rPr lang="ru-RU"/>
              <a:t>Театральный подход к ТВ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890882"/>
            <a:ext cx="5170397" cy="3009381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Как режиссер, Кургинян провел параллель между телеэкраном и театральной сценой, отметив, что журналист на телевидении — это всегда в определенной степени актер, но он должен осознавать границу между игрой и профессиональной честностью.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4F6D9A1-B952-49F5-6B13-53ADFF4862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399" y="952499"/>
            <a:ext cx="4164099" cy="49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47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54246F-8623-7F3F-7EFA-15A14DAF0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52500" y="957739"/>
            <a:ext cx="4394103" cy="1778906"/>
          </a:xfrm>
        </p:spPr>
        <p:txBody>
          <a:bodyPr>
            <a:normAutofit/>
          </a:bodyPr>
          <a:lstStyle/>
          <a:p>
            <a:r>
              <a:rPr lang="ru-RU"/>
              <a:t>Интеллектуальная элита и ТВ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52500" y="2890882"/>
            <a:ext cx="4394103" cy="3009381"/>
          </a:xfrm>
        </p:spPr>
        <p:txBody>
          <a:bodyPr>
            <a:normAutofit/>
          </a:bodyPr>
          <a:lstStyle/>
          <a:p>
            <a:pPr lvl="0"/>
            <a:r>
              <a:rPr lang="ru-RU" sz="1600" dirty="0"/>
              <a:t>Он обсуждал проблему падения образовательного уровня телепродукта и призывал будущих специалистов к интеллектуальной ответственности перед аудиторией.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C4BDE1-4D40-5601-7947-DB5EFE31D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5400" y="953965"/>
            <a:ext cx="4164100" cy="4951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830C7EF-3F72-395E-063F-7D3E633803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75400" y="952500"/>
            <a:ext cx="4164100" cy="508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27114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Poise">
      <a:dk1>
        <a:sysClr val="windowText" lastClr="000000"/>
      </a:dk1>
      <a:lt1>
        <a:sysClr val="window" lastClr="FFFFFF"/>
      </a:lt1>
      <a:dk2>
        <a:srgbClr val="403739"/>
      </a:dk2>
      <a:lt2>
        <a:srgbClr val="F4E9E6"/>
      </a:lt2>
      <a:accent1>
        <a:srgbClr val="B18083"/>
      </a:accent1>
      <a:accent2>
        <a:srgbClr val="C17A69"/>
      </a:accent2>
      <a:accent3>
        <a:srgbClr val="CE9573"/>
      </a:accent3>
      <a:accent4>
        <a:srgbClr val="82907A"/>
      </a:accent4>
      <a:accent5>
        <a:srgbClr val="9A9966"/>
      </a:accent5>
      <a:accent6>
        <a:srgbClr val="AB9955"/>
      </a:accent6>
      <a:hlink>
        <a:srgbClr val="A97979"/>
      </a:hlink>
      <a:folHlink>
        <a:srgbClr val="BB7563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10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PoiseVTI</vt:lpstr>
      <vt:lpstr>«Журналистика между шоу и подлинностью»</vt:lpstr>
      <vt:lpstr>Сергей Ервандович Кургинян</vt:lpstr>
      <vt:lpstr>Мастер класс</vt:lpstr>
      <vt:lpstr>Журналистика между шоу и подлинностью</vt:lpstr>
      <vt:lpstr>Шоу и Подлинность</vt:lpstr>
      <vt:lpstr>Кризис смыслов и «шоуизация</vt:lpstr>
      <vt:lpstr>Подлинность против симуляции</vt:lpstr>
      <vt:lpstr>Театральный подход к ТВ</vt:lpstr>
      <vt:lpstr>Интеллектуальная элита и ТВ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«Журналистика между шоу и подлинностью»</dc:title>
  <dc:creator>Ayush Enkhtuul</dc:creator>
  <cp:lastModifiedBy>Ayush Enkhtuul</cp:lastModifiedBy>
  <cp:revision>21</cp:revision>
  <dcterms:created xsi:type="dcterms:W3CDTF">2026-04-26T16:53:40Z</dcterms:created>
  <dcterms:modified xsi:type="dcterms:W3CDTF">2026-04-26T18:57:46Z</dcterms:modified>
</cp:coreProperties>
</file>