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ink/ink3.xml" ContentType="application/inkml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ink/ink4.xml" ContentType="application/inkml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ink/ink5.xml" ContentType="application/inkml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ink/ink6.xml" ContentType="application/inkml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ink/ink7.xml" ContentType="application/inkml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ink/ink8.xml" ContentType="application/inkml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ink/ink9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696" r:id="rId3"/>
    <p:sldMasterId id="2147483709" r:id="rId4"/>
    <p:sldMasterId id="2147483722" r:id="rId5"/>
    <p:sldMasterId id="2147483735" r:id="rId6"/>
    <p:sldMasterId id="2147483748" r:id="rId7"/>
    <p:sldMasterId id="2147483761" r:id="rId8"/>
    <p:sldMasterId id="2147483762" r:id="rId9"/>
  </p:sldMasterIdLst>
  <p:sldIdLst>
    <p:sldId id="262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 /><Relationship Id="rId13" Type="http://schemas.openxmlformats.org/officeDocument/2006/relationships/slide" Target="slides/slide4.xml" /><Relationship Id="rId18" Type="http://schemas.openxmlformats.org/officeDocument/2006/relationships/slide" Target="slides/slide9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2.xml" /><Relationship Id="rId7" Type="http://schemas.openxmlformats.org/officeDocument/2006/relationships/slideMaster" Target="slideMasters/slideMaster7.xml" /><Relationship Id="rId12" Type="http://schemas.openxmlformats.org/officeDocument/2006/relationships/slide" Target="slides/slide3.xml" /><Relationship Id="rId17" Type="http://schemas.openxmlformats.org/officeDocument/2006/relationships/slide" Target="slides/slide8.xml" /><Relationship Id="rId25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7.xml" /><Relationship Id="rId20" Type="http://schemas.openxmlformats.org/officeDocument/2006/relationships/slide" Target="slides/slide11.xml" /><Relationship Id="rId1" Type="http://schemas.openxmlformats.org/officeDocument/2006/relationships/slideMaster" Target="slideMasters/slideMaster1.xml" /><Relationship Id="rId6" Type="http://schemas.openxmlformats.org/officeDocument/2006/relationships/slideMaster" Target="slideMasters/slideMaster6.xml" /><Relationship Id="rId11" Type="http://schemas.openxmlformats.org/officeDocument/2006/relationships/slide" Target="slides/slide2.xml" /><Relationship Id="rId24" Type="http://schemas.openxmlformats.org/officeDocument/2006/relationships/theme" Target="theme/theme1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6.xml" /><Relationship Id="rId23" Type="http://schemas.openxmlformats.org/officeDocument/2006/relationships/viewProps" Target="viewProps.xml" /><Relationship Id="rId10" Type="http://schemas.openxmlformats.org/officeDocument/2006/relationships/slide" Target="slides/slide1.xml" /><Relationship Id="rId19" Type="http://schemas.openxmlformats.org/officeDocument/2006/relationships/slide" Target="slides/slide10.xml" /><Relationship Id="rId4" Type="http://schemas.openxmlformats.org/officeDocument/2006/relationships/slideMaster" Target="slideMasters/slideMaster4.xml" /><Relationship Id="rId9" Type="http://schemas.openxmlformats.org/officeDocument/2006/relationships/slideMaster" Target="slideMasters/slideMaster9.xml" /><Relationship Id="rId14" Type="http://schemas.openxmlformats.org/officeDocument/2006/relationships/slide" Target="slides/slide5.xml" /><Relationship Id="rId22" Type="http://schemas.openxmlformats.org/officeDocument/2006/relationships/presProps" Target="pres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BE835-BF29-4366-AEC7-B1992664E6E6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B221B56-065E-469C-9879-7806C4CB43EB}">
      <dgm:prSet/>
      <dgm:spPr/>
      <dgm:t>
        <a:bodyPr/>
        <a:lstStyle/>
        <a:p>
          <a:r>
            <a:rPr lang="ru-RU" baseline="0"/>
            <a:t>Идеальное общество, по мнению Платона, должно отражать структуру человеческой души и состоять из трех сословий, где каждый занимается тем, к чему он наиболее предрасположен:</a:t>
          </a:r>
          <a:endParaRPr lang="en-US"/>
        </a:p>
      </dgm:t>
    </dgm:pt>
    <dgm:pt modelId="{6EBA0FBA-DFBE-49E7-90D6-4FDB18C2AFF9}" type="parTrans" cxnId="{90C2CC1C-0034-4AFA-86FA-BC56D3320A26}">
      <dgm:prSet/>
      <dgm:spPr/>
      <dgm:t>
        <a:bodyPr/>
        <a:lstStyle/>
        <a:p>
          <a:endParaRPr lang="en-US"/>
        </a:p>
      </dgm:t>
    </dgm:pt>
    <dgm:pt modelId="{675F09FD-F62C-4C5E-9FA3-DFF4B86CF22A}" type="sibTrans" cxnId="{90C2CC1C-0034-4AFA-86FA-BC56D3320A26}">
      <dgm:prSet/>
      <dgm:spPr/>
      <dgm:t>
        <a:bodyPr/>
        <a:lstStyle/>
        <a:p>
          <a:endParaRPr lang="en-US"/>
        </a:p>
      </dgm:t>
    </dgm:pt>
    <dgm:pt modelId="{B14E9E3F-393F-412B-8E10-B0F00E97EE87}">
      <dgm:prSet/>
      <dgm:spPr/>
      <dgm:t>
        <a:bodyPr/>
        <a:lstStyle/>
        <a:p>
          <a:r>
            <a:rPr lang="ru-RU" baseline="0"/>
            <a:t>Правители-философы (Разумная часть души): Обладают мудростью и правят ради общего блага, так как только познавший истину может справедливо управлять.</a:t>
          </a:r>
          <a:endParaRPr lang="en-US"/>
        </a:p>
      </dgm:t>
    </dgm:pt>
    <dgm:pt modelId="{7F220C12-314D-4B62-A3B0-A2027AAB2E23}" type="parTrans" cxnId="{9CD58A2D-E80B-4FF7-853A-A2216088BEED}">
      <dgm:prSet/>
      <dgm:spPr/>
      <dgm:t>
        <a:bodyPr/>
        <a:lstStyle/>
        <a:p>
          <a:endParaRPr lang="en-US"/>
        </a:p>
      </dgm:t>
    </dgm:pt>
    <dgm:pt modelId="{C4BBEF98-412F-4ECB-B639-7DB2C8622159}" type="sibTrans" cxnId="{9CD58A2D-E80B-4FF7-853A-A2216088BEED}">
      <dgm:prSet/>
      <dgm:spPr/>
      <dgm:t>
        <a:bodyPr/>
        <a:lstStyle/>
        <a:p>
          <a:endParaRPr lang="en-US"/>
        </a:p>
      </dgm:t>
    </dgm:pt>
    <dgm:pt modelId="{44707C3B-1C33-408C-A601-F54B52416E9A}">
      <dgm:prSet/>
      <dgm:spPr/>
      <dgm:t>
        <a:bodyPr/>
        <a:lstStyle/>
        <a:p>
          <a:r>
            <a:rPr lang="ru-RU" baseline="0"/>
            <a:t>Стражи/Воины (Яростная часть души): Защищают государство, обладают мужеством и дисциплиной.</a:t>
          </a:r>
          <a:endParaRPr lang="en-US"/>
        </a:p>
      </dgm:t>
    </dgm:pt>
    <dgm:pt modelId="{B3942004-D0F1-4EAA-B7A8-CA4AEA1FEA69}" type="parTrans" cxnId="{61995EB1-F84D-46C4-85C1-9CC9A3815F25}">
      <dgm:prSet/>
      <dgm:spPr/>
      <dgm:t>
        <a:bodyPr/>
        <a:lstStyle/>
        <a:p>
          <a:endParaRPr lang="en-US"/>
        </a:p>
      </dgm:t>
    </dgm:pt>
    <dgm:pt modelId="{C08E0444-F4E2-4CDB-A94A-0DCC382844AE}" type="sibTrans" cxnId="{61995EB1-F84D-46C4-85C1-9CC9A3815F25}">
      <dgm:prSet/>
      <dgm:spPr/>
      <dgm:t>
        <a:bodyPr/>
        <a:lstStyle/>
        <a:p>
          <a:endParaRPr lang="en-US"/>
        </a:p>
      </dgm:t>
    </dgm:pt>
    <dgm:pt modelId="{3AA9A37E-2710-40A1-A1BE-4782E2A4C924}">
      <dgm:prSet/>
      <dgm:spPr/>
      <dgm:t>
        <a:bodyPr/>
        <a:lstStyle/>
        <a:p>
          <a:r>
            <a:rPr lang="ru-RU" baseline="0"/>
            <a:t>Ремесленники и земледельцы (Вожделеющая часть души): Обеспечивают общество материальными благами, их главная добродетель — умеренность.</a:t>
          </a:r>
          <a:endParaRPr lang="en-US"/>
        </a:p>
      </dgm:t>
    </dgm:pt>
    <dgm:pt modelId="{A63191E4-A56E-4611-A919-68013867D22D}" type="parTrans" cxnId="{CF4556B4-4749-424B-8C39-6AB25DA0FAA9}">
      <dgm:prSet/>
      <dgm:spPr/>
      <dgm:t>
        <a:bodyPr/>
        <a:lstStyle/>
        <a:p>
          <a:endParaRPr lang="en-US"/>
        </a:p>
      </dgm:t>
    </dgm:pt>
    <dgm:pt modelId="{A1866176-8E9E-423D-BB46-D5748C6C5635}" type="sibTrans" cxnId="{CF4556B4-4749-424B-8C39-6AB25DA0FAA9}">
      <dgm:prSet/>
      <dgm:spPr/>
      <dgm:t>
        <a:bodyPr/>
        <a:lstStyle/>
        <a:p>
          <a:endParaRPr lang="en-US"/>
        </a:p>
      </dgm:t>
    </dgm:pt>
    <dgm:pt modelId="{DA35B6DE-96A2-1347-B014-067519833E08}" type="pres">
      <dgm:prSet presAssocID="{723BE835-BF29-4366-AEC7-B1992664E6E6}" presName="outerComposite" presStyleCnt="0">
        <dgm:presLayoutVars>
          <dgm:chMax val="5"/>
          <dgm:dir/>
          <dgm:resizeHandles val="exact"/>
        </dgm:presLayoutVars>
      </dgm:prSet>
      <dgm:spPr/>
    </dgm:pt>
    <dgm:pt modelId="{3B42DF5C-1853-5F41-B4E2-F7B806457CF3}" type="pres">
      <dgm:prSet presAssocID="{723BE835-BF29-4366-AEC7-B1992664E6E6}" presName="dummyMaxCanvas" presStyleCnt="0">
        <dgm:presLayoutVars/>
      </dgm:prSet>
      <dgm:spPr/>
    </dgm:pt>
    <dgm:pt modelId="{078144A0-E648-4949-A7A1-E1CC6887DC73}" type="pres">
      <dgm:prSet presAssocID="{723BE835-BF29-4366-AEC7-B1992664E6E6}" presName="FourNodes_1" presStyleLbl="node1" presStyleIdx="0" presStyleCnt="4">
        <dgm:presLayoutVars>
          <dgm:bulletEnabled val="1"/>
        </dgm:presLayoutVars>
      </dgm:prSet>
      <dgm:spPr/>
    </dgm:pt>
    <dgm:pt modelId="{3ADE32B1-1347-5F4E-B5E9-ECC8DABD3E76}" type="pres">
      <dgm:prSet presAssocID="{723BE835-BF29-4366-AEC7-B1992664E6E6}" presName="FourNodes_2" presStyleLbl="node1" presStyleIdx="1" presStyleCnt="4">
        <dgm:presLayoutVars>
          <dgm:bulletEnabled val="1"/>
        </dgm:presLayoutVars>
      </dgm:prSet>
      <dgm:spPr/>
    </dgm:pt>
    <dgm:pt modelId="{5DA9CF9F-CFDD-8746-B19E-B0752AAE6A2C}" type="pres">
      <dgm:prSet presAssocID="{723BE835-BF29-4366-AEC7-B1992664E6E6}" presName="FourNodes_3" presStyleLbl="node1" presStyleIdx="2" presStyleCnt="4">
        <dgm:presLayoutVars>
          <dgm:bulletEnabled val="1"/>
        </dgm:presLayoutVars>
      </dgm:prSet>
      <dgm:spPr/>
    </dgm:pt>
    <dgm:pt modelId="{25C8C328-1B90-C943-B37E-FEFA9E0928B0}" type="pres">
      <dgm:prSet presAssocID="{723BE835-BF29-4366-AEC7-B1992664E6E6}" presName="FourNodes_4" presStyleLbl="node1" presStyleIdx="3" presStyleCnt="4">
        <dgm:presLayoutVars>
          <dgm:bulletEnabled val="1"/>
        </dgm:presLayoutVars>
      </dgm:prSet>
      <dgm:spPr/>
    </dgm:pt>
    <dgm:pt modelId="{E5BB8652-AA49-0843-A2A5-130C75349C96}" type="pres">
      <dgm:prSet presAssocID="{723BE835-BF29-4366-AEC7-B1992664E6E6}" presName="FourConn_1-2" presStyleLbl="fgAccFollowNode1" presStyleIdx="0" presStyleCnt="3">
        <dgm:presLayoutVars>
          <dgm:bulletEnabled val="1"/>
        </dgm:presLayoutVars>
      </dgm:prSet>
      <dgm:spPr/>
    </dgm:pt>
    <dgm:pt modelId="{D6DCCF1B-2590-6142-BDE4-692F5711A6EB}" type="pres">
      <dgm:prSet presAssocID="{723BE835-BF29-4366-AEC7-B1992664E6E6}" presName="FourConn_2-3" presStyleLbl="fgAccFollowNode1" presStyleIdx="1" presStyleCnt="3">
        <dgm:presLayoutVars>
          <dgm:bulletEnabled val="1"/>
        </dgm:presLayoutVars>
      </dgm:prSet>
      <dgm:spPr/>
    </dgm:pt>
    <dgm:pt modelId="{BFCF27BB-AAFC-D74D-A4B7-9149DC53720F}" type="pres">
      <dgm:prSet presAssocID="{723BE835-BF29-4366-AEC7-B1992664E6E6}" presName="FourConn_3-4" presStyleLbl="fgAccFollowNode1" presStyleIdx="2" presStyleCnt="3">
        <dgm:presLayoutVars>
          <dgm:bulletEnabled val="1"/>
        </dgm:presLayoutVars>
      </dgm:prSet>
      <dgm:spPr/>
    </dgm:pt>
    <dgm:pt modelId="{9FF83EC6-A527-6040-9F1E-0C42223A58FD}" type="pres">
      <dgm:prSet presAssocID="{723BE835-BF29-4366-AEC7-B1992664E6E6}" presName="FourNodes_1_text" presStyleLbl="node1" presStyleIdx="3" presStyleCnt="4">
        <dgm:presLayoutVars>
          <dgm:bulletEnabled val="1"/>
        </dgm:presLayoutVars>
      </dgm:prSet>
      <dgm:spPr/>
    </dgm:pt>
    <dgm:pt modelId="{5EBF3651-DA9D-CF4D-B2A1-06EBE880138D}" type="pres">
      <dgm:prSet presAssocID="{723BE835-BF29-4366-AEC7-B1992664E6E6}" presName="FourNodes_2_text" presStyleLbl="node1" presStyleIdx="3" presStyleCnt="4">
        <dgm:presLayoutVars>
          <dgm:bulletEnabled val="1"/>
        </dgm:presLayoutVars>
      </dgm:prSet>
      <dgm:spPr/>
    </dgm:pt>
    <dgm:pt modelId="{9BF1972B-89AE-404C-96C7-7586E726A408}" type="pres">
      <dgm:prSet presAssocID="{723BE835-BF29-4366-AEC7-B1992664E6E6}" presName="FourNodes_3_text" presStyleLbl="node1" presStyleIdx="3" presStyleCnt="4">
        <dgm:presLayoutVars>
          <dgm:bulletEnabled val="1"/>
        </dgm:presLayoutVars>
      </dgm:prSet>
      <dgm:spPr/>
    </dgm:pt>
    <dgm:pt modelId="{1C081908-A174-5641-9576-55A52686D97C}" type="pres">
      <dgm:prSet presAssocID="{723BE835-BF29-4366-AEC7-B1992664E6E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76AF60F-A9EF-BA40-8BC2-F71F521698A3}" type="presOf" srcId="{675F09FD-F62C-4C5E-9FA3-DFF4B86CF22A}" destId="{E5BB8652-AA49-0843-A2A5-130C75349C96}" srcOrd="0" destOrd="0" presId="urn:microsoft.com/office/officeart/2005/8/layout/vProcess5"/>
    <dgm:cxn modelId="{DD522C1A-CFC4-9F43-BFF8-521DCF7BAED7}" type="presOf" srcId="{44707C3B-1C33-408C-A601-F54B52416E9A}" destId="{9BF1972B-89AE-404C-96C7-7586E726A408}" srcOrd="1" destOrd="0" presId="urn:microsoft.com/office/officeart/2005/8/layout/vProcess5"/>
    <dgm:cxn modelId="{90C2CC1C-0034-4AFA-86FA-BC56D3320A26}" srcId="{723BE835-BF29-4366-AEC7-B1992664E6E6}" destId="{4B221B56-065E-469C-9879-7806C4CB43EB}" srcOrd="0" destOrd="0" parTransId="{6EBA0FBA-DFBE-49E7-90D6-4FDB18C2AFF9}" sibTransId="{675F09FD-F62C-4C5E-9FA3-DFF4B86CF22A}"/>
    <dgm:cxn modelId="{F433E724-79C0-E149-BEF4-3EA633ED4519}" type="presOf" srcId="{B14E9E3F-393F-412B-8E10-B0F00E97EE87}" destId="{5EBF3651-DA9D-CF4D-B2A1-06EBE880138D}" srcOrd="1" destOrd="0" presId="urn:microsoft.com/office/officeart/2005/8/layout/vProcess5"/>
    <dgm:cxn modelId="{032DD727-49FB-184B-ADF1-F72DB3C58639}" type="presOf" srcId="{C08E0444-F4E2-4CDB-A94A-0DCC382844AE}" destId="{BFCF27BB-AAFC-D74D-A4B7-9149DC53720F}" srcOrd="0" destOrd="0" presId="urn:microsoft.com/office/officeart/2005/8/layout/vProcess5"/>
    <dgm:cxn modelId="{9CD58A2D-E80B-4FF7-853A-A2216088BEED}" srcId="{723BE835-BF29-4366-AEC7-B1992664E6E6}" destId="{B14E9E3F-393F-412B-8E10-B0F00E97EE87}" srcOrd="1" destOrd="0" parTransId="{7F220C12-314D-4B62-A3B0-A2027AAB2E23}" sibTransId="{C4BBEF98-412F-4ECB-B639-7DB2C8622159}"/>
    <dgm:cxn modelId="{E7AAFB38-B966-9E4A-B476-FA13F42C69BC}" type="presOf" srcId="{B14E9E3F-393F-412B-8E10-B0F00E97EE87}" destId="{3ADE32B1-1347-5F4E-B5E9-ECC8DABD3E76}" srcOrd="0" destOrd="0" presId="urn:microsoft.com/office/officeart/2005/8/layout/vProcess5"/>
    <dgm:cxn modelId="{955CCA39-A82D-784F-950D-ACB55AED2F98}" type="presOf" srcId="{723BE835-BF29-4366-AEC7-B1992664E6E6}" destId="{DA35B6DE-96A2-1347-B014-067519833E08}" srcOrd="0" destOrd="0" presId="urn:microsoft.com/office/officeart/2005/8/layout/vProcess5"/>
    <dgm:cxn modelId="{3C82225A-0A7E-8247-9C0F-3A552453A2F7}" type="presOf" srcId="{C4BBEF98-412F-4ECB-B639-7DB2C8622159}" destId="{D6DCCF1B-2590-6142-BDE4-692F5711A6EB}" srcOrd="0" destOrd="0" presId="urn:microsoft.com/office/officeart/2005/8/layout/vProcess5"/>
    <dgm:cxn modelId="{9AB5BA93-ACA8-B148-B923-D735E845C297}" type="presOf" srcId="{44707C3B-1C33-408C-A601-F54B52416E9A}" destId="{5DA9CF9F-CFDD-8746-B19E-B0752AAE6A2C}" srcOrd="0" destOrd="0" presId="urn:microsoft.com/office/officeart/2005/8/layout/vProcess5"/>
    <dgm:cxn modelId="{04CBB2A2-30D1-C941-9D82-1779FC5EE7B7}" type="presOf" srcId="{4B221B56-065E-469C-9879-7806C4CB43EB}" destId="{078144A0-E648-4949-A7A1-E1CC6887DC73}" srcOrd="0" destOrd="0" presId="urn:microsoft.com/office/officeart/2005/8/layout/vProcess5"/>
    <dgm:cxn modelId="{73EE5BAD-BCD0-F544-83CE-856BC9C697AD}" type="presOf" srcId="{3AA9A37E-2710-40A1-A1BE-4782E2A4C924}" destId="{25C8C328-1B90-C943-B37E-FEFA9E0928B0}" srcOrd="0" destOrd="0" presId="urn:microsoft.com/office/officeart/2005/8/layout/vProcess5"/>
    <dgm:cxn modelId="{61995EB1-F84D-46C4-85C1-9CC9A3815F25}" srcId="{723BE835-BF29-4366-AEC7-B1992664E6E6}" destId="{44707C3B-1C33-408C-A601-F54B52416E9A}" srcOrd="2" destOrd="0" parTransId="{B3942004-D0F1-4EAA-B7A8-CA4AEA1FEA69}" sibTransId="{C08E0444-F4E2-4CDB-A94A-0DCC382844AE}"/>
    <dgm:cxn modelId="{CF4556B4-4749-424B-8C39-6AB25DA0FAA9}" srcId="{723BE835-BF29-4366-AEC7-B1992664E6E6}" destId="{3AA9A37E-2710-40A1-A1BE-4782E2A4C924}" srcOrd="3" destOrd="0" parTransId="{A63191E4-A56E-4611-A919-68013867D22D}" sibTransId="{A1866176-8E9E-423D-BB46-D5748C6C5635}"/>
    <dgm:cxn modelId="{0C5304DB-07C3-D749-A891-FBF2952D0608}" type="presOf" srcId="{3AA9A37E-2710-40A1-A1BE-4782E2A4C924}" destId="{1C081908-A174-5641-9576-55A52686D97C}" srcOrd="1" destOrd="0" presId="urn:microsoft.com/office/officeart/2005/8/layout/vProcess5"/>
    <dgm:cxn modelId="{89D8C2E7-AA94-024F-B282-1866F2BCA6D8}" type="presOf" srcId="{4B221B56-065E-469C-9879-7806C4CB43EB}" destId="{9FF83EC6-A527-6040-9F1E-0C42223A58FD}" srcOrd="1" destOrd="0" presId="urn:microsoft.com/office/officeart/2005/8/layout/vProcess5"/>
    <dgm:cxn modelId="{203FA6C1-7393-B442-B768-6DF99734BF88}" type="presParOf" srcId="{DA35B6DE-96A2-1347-B014-067519833E08}" destId="{3B42DF5C-1853-5F41-B4E2-F7B806457CF3}" srcOrd="0" destOrd="0" presId="urn:microsoft.com/office/officeart/2005/8/layout/vProcess5"/>
    <dgm:cxn modelId="{63CB0FE7-5EF2-0B41-B44E-D7FF81023AB3}" type="presParOf" srcId="{DA35B6DE-96A2-1347-B014-067519833E08}" destId="{078144A0-E648-4949-A7A1-E1CC6887DC73}" srcOrd="1" destOrd="0" presId="urn:microsoft.com/office/officeart/2005/8/layout/vProcess5"/>
    <dgm:cxn modelId="{42FFF9E0-E57B-9940-86A7-C6260EA3413F}" type="presParOf" srcId="{DA35B6DE-96A2-1347-B014-067519833E08}" destId="{3ADE32B1-1347-5F4E-B5E9-ECC8DABD3E76}" srcOrd="2" destOrd="0" presId="urn:microsoft.com/office/officeart/2005/8/layout/vProcess5"/>
    <dgm:cxn modelId="{74134057-B545-6F4F-A0BA-DDBC6B3A39C7}" type="presParOf" srcId="{DA35B6DE-96A2-1347-B014-067519833E08}" destId="{5DA9CF9F-CFDD-8746-B19E-B0752AAE6A2C}" srcOrd="3" destOrd="0" presId="urn:microsoft.com/office/officeart/2005/8/layout/vProcess5"/>
    <dgm:cxn modelId="{E9041371-ECFD-8749-94F0-CEB0DD0EDE42}" type="presParOf" srcId="{DA35B6DE-96A2-1347-B014-067519833E08}" destId="{25C8C328-1B90-C943-B37E-FEFA9E0928B0}" srcOrd="4" destOrd="0" presId="urn:microsoft.com/office/officeart/2005/8/layout/vProcess5"/>
    <dgm:cxn modelId="{36D38FED-52B4-A949-B49C-42678A5709F8}" type="presParOf" srcId="{DA35B6DE-96A2-1347-B014-067519833E08}" destId="{E5BB8652-AA49-0843-A2A5-130C75349C96}" srcOrd="5" destOrd="0" presId="urn:microsoft.com/office/officeart/2005/8/layout/vProcess5"/>
    <dgm:cxn modelId="{95721334-10D3-8143-8DD4-BA0E6C20F379}" type="presParOf" srcId="{DA35B6DE-96A2-1347-B014-067519833E08}" destId="{D6DCCF1B-2590-6142-BDE4-692F5711A6EB}" srcOrd="6" destOrd="0" presId="urn:microsoft.com/office/officeart/2005/8/layout/vProcess5"/>
    <dgm:cxn modelId="{B448F51E-1E6D-CF49-A932-30D044082C18}" type="presParOf" srcId="{DA35B6DE-96A2-1347-B014-067519833E08}" destId="{BFCF27BB-AAFC-D74D-A4B7-9149DC53720F}" srcOrd="7" destOrd="0" presId="urn:microsoft.com/office/officeart/2005/8/layout/vProcess5"/>
    <dgm:cxn modelId="{64E7C661-C536-D141-80AE-0CA5196A280E}" type="presParOf" srcId="{DA35B6DE-96A2-1347-B014-067519833E08}" destId="{9FF83EC6-A527-6040-9F1E-0C42223A58FD}" srcOrd="8" destOrd="0" presId="urn:microsoft.com/office/officeart/2005/8/layout/vProcess5"/>
    <dgm:cxn modelId="{3CFD203F-5DE7-1A40-92F5-3EF3F70489D8}" type="presParOf" srcId="{DA35B6DE-96A2-1347-B014-067519833E08}" destId="{5EBF3651-DA9D-CF4D-B2A1-06EBE880138D}" srcOrd="9" destOrd="0" presId="urn:microsoft.com/office/officeart/2005/8/layout/vProcess5"/>
    <dgm:cxn modelId="{66C9062B-ACA1-4C48-AB40-3160527883C3}" type="presParOf" srcId="{DA35B6DE-96A2-1347-B014-067519833E08}" destId="{9BF1972B-89AE-404C-96C7-7586E726A408}" srcOrd="10" destOrd="0" presId="urn:microsoft.com/office/officeart/2005/8/layout/vProcess5"/>
    <dgm:cxn modelId="{E82B60EC-485D-1842-B3B2-0E88B34770D3}" type="presParOf" srcId="{DA35B6DE-96A2-1347-B014-067519833E08}" destId="{1C081908-A174-5641-9576-55A52686D97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6EEE9E-D3E4-47BF-915B-6F9938CB45DB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658CB71-3ACD-49BF-B0D5-4BE205C713FC}">
      <dgm:prSet/>
      <dgm:spPr/>
      <dgm:t>
        <a:bodyPr/>
        <a:lstStyle/>
        <a:p>
          <a:r>
            <a:rPr lang="ru-RU" baseline="0"/>
            <a:t>Справедливость: Главный вопрос диалога. Справедливость наступает тогда, когда каждое сословие и каждый человек занимаются своим делом и не вмешиваются в чужие.</a:t>
          </a:r>
          <a:endParaRPr lang="en-US"/>
        </a:p>
      </dgm:t>
    </dgm:pt>
    <dgm:pt modelId="{967C3598-EE4E-48DA-9C3A-EA9A7C187E19}" type="parTrans" cxnId="{E8457D94-8A0E-402A-9E1A-B805111C221E}">
      <dgm:prSet/>
      <dgm:spPr/>
      <dgm:t>
        <a:bodyPr/>
        <a:lstStyle/>
        <a:p>
          <a:endParaRPr lang="en-US"/>
        </a:p>
      </dgm:t>
    </dgm:pt>
    <dgm:pt modelId="{D9FD1A2B-D7E4-4BEF-A94F-207A4656BF0D}" type="sibTrans" cxnId="{E8457D94-8A0E-402A-9E1A-B805111C221E}">
      <dgm:prSet/>
      <dgm:spPr/>
      <dgm:t>
        <a:bodyPr/>
        <a:lstStyle/>
        <a:p>
          <a:endParaRPr lang="en-US"/>
        </a:p>
      </dgm:t>
    </dgm:pt>
    <dgm:pt modelId="{9DCA6587-A0B8-46B6-B270-705B92903509}">
      <dgm:prSet/>
      <dgm:spPr/>
      <dgm:t>
        <a:bodyPr/>
        <a:lstStyle/>
        <a:p>
          <a:r>
            <a:rPr lang="ru-RU" baseline="0"/>
            <a:t>Миф о пещере: Аллегория, объясняющая разницу между миром чувственных вещей (теней) и миром истинных идей, который познают философы.</a:t>
          </a:r>
          <a:endParaRPr lang="en-US"/>
        </a:p>
      </dgm:t>
    </dgm:pt>
    <dgm:pt modelId="{49CEFAAD-16AC-47DA-96BB-AB7DF69C9D88}" type="parTrans" cxnId="{725BFE9B-31AA-439B-981A-AA2D313872C0}">
      <dgm:prSet/>
      <dgm:spPr/>
      <dgm:t>
        <a:bodyPr/>
        <a:lstStyle/>
        <a:p>
          <a:endParaRPr lang="en-US"/>
        </a:p>
      </dgm:t>
    </dgm:pt>
    <dgm:pt modelId="{6E1526F5-E70D-4CC5-AA69-64E378E471BE}" type="sibTrans" cxnId="{725BFE9B-31AA-439B-981A-AA2D313872C0}">
      <dgm:prSet/>
      <dgm:spPr/>
      <dgm:t>
        <a:bodyPr/>
        <a:lstStyle/>
        <a:p>
          <a:endParaRPr lang="en-US"/>
        </a:p>
      </dgm:t>
    </dgm:pt>
    <dgm:pt modelId="{92B0BBF7-4F74-44C5-B25F-605F2FF5CB72}">
      <dgm:prSet/>
      <dgm:spPr/>
      <dgm:t>
        <a:bodyPr/>
        <a:lstStyle/>
        <a:p>
          <a:r>
            <a:rPr lang="ru-RU" baseline="0"/>
            <a:t>Общность имущества: Для стражей и правителей Платон предлагал отмену частной собственности и семьи, чтобы исключить личные интересы и коррупцию.</a:t>
          </a:r>
          <a:endParaRPr lang="en-US"/>
        </a:p>
      </dgm:t>
    </dgm:pt>
    <dgm:pt modelId="{4A83730C-D19A-47C9-A87C-2226B948EE45}" type="parTrans" cxnId="{C9AD175B-19DF-4B8D-94F4-746E844B2726}">
      <dgm:prSet/>
      <dgm:spPr/>
      <dgm:t>
        <a:bodyPr/>
        <a:lstStyle/>
        <a:p>
          <a:endParaRPr lang="en-US"/>
        </a:p>
      </dgm:t>
    </dgm:pt>
    <dgm:pt modelId="{E32BF1B2-CB32-4582-AD3C-D36A27F24712}" type="sibTrans" cxnId="{C9AD175B-19DF-4B8D-94F4-746E844B2726}">
      <dgm:prSet/>
      <dgm:spPr/>
      <dgm:t>
        <a:bodyPr/>
        <a:lstStyle/>
        <a:p>
          <a:endParaRPr lang="en-US"/>
        </a:p>
      </dgm:t>
    </dgm:pt>
    <dgm:pt modelId="{4F64197D-9140-A346-8CD7-CE638E942CC7}" type="pres">
      <dgm:prSet presAssocID="{0D6EEE9E-D3E4-47BF-915B-6F9938CB45DB}" presName="Name0" presStyleCnt="0">
        <dgm:presLayoutVars>
          <dgm:dir/>
          <dgm:animLvl val="lvl"/>
          <dgm:resizeHandles val="exact"/>
        </dgm:presLayoutVars>
      </dgm:prSet>
      <dgm:spPr/>
    </dgm:pt>
    <dgm:pt modelId="{45F10013-D9F0-EE48-BA9E-9C45F9EFB9C6}" type="pres">
      <dgm:prSet presAssocID="{92B0BBF7-4F74-44C5-B25F-605F2FF5CB72}" presName="boxAndChildren" presStyleCnt="0"/>
      <dgm:spPr/>
    </dgm:pt>
    <dgm:pt modelId="{1AFA42CA-FC99-144D-8EF4-7A8E35DC8602}" type="pres">
      <dgm:prSet presAssocID="{92B0BBF7-4F74-44C5-B25F-605F2FF5CB72}" presName="parentTextBox" presStyleLbl="node1" presStyleIdx="0" presStyleCnt="3"/>
      <dgm:spPr/>
    </dgm:pt>
    <dgm:pt modelId="{70E9D443-6933-8D4B-B51D-03368AC8722C}" type="pres">
      <dgm:prSet presAssocID="{6E1526F5-E70D-4CC5-AA69-64E378E471BE}" presName="sp" presStyleCnt="0"/>
      <dgm:spPr/>
    </dgm:pt>
    <dgm:pt modelId="{43AF2B7A-CB80-774D-A844-B365D4A45983}" type="pres">
      <dgm:prSet presAssocID="{9DCA6587-A0B8-46B6-B270-705B92903509}" presName="arrowAndChildren" presStyleCnt="0"/>
      <dgm:spPr/>
    </dgm:pt>
    <dgm:pt modelId="{7E26B6E8-F406-D343-ADC0-E97BC57B54CE}" type="pres">
      <dgm:prSet presAssocID="{9DCA6587-A0B8-46B6-B270-705B92903509}" presName="parentTextArrow" presStyleLbl="node1" presStyleIdx="1" presStyleCnt="3"/>
      <dgm:spPr/>
    </dgm:pt>
    <dgm:pt modelId="{4BF2EF5F-E3ED-9B4D-B8A6-B7ACFB84C77E}" type="pres">
      <dgm:prSet presAssocID="{D9FD1A2B-D7E4-4BEF-A94F-207A4656BF0D}" presName="sp" presStyleCnt="0"/>
      <dgm:spPr/>
    </dgm:pt>
    <dgm:pt modelId="{608B856D-3023-154B-A72C-E97080C250B6}" type="pres">
      <dgm:prSet presAssocID="{A658CB71-3ACD-49BF-B0D5-4BE205C713FC}" presName="arrowAndChildren" presStyleCnt="0"/>
      <dgm:spPr/>
    </dgm:pt>
    <dgm:pt modelId="{04601C66-9227-D94C-9A4A-270221995F54}" type="pres">
      <dgm:prSet presAssocID="{A658CB71-3ACD-49BF-B0D5-4BE205C713FC}" presName="parentTextArrow" presStyleLbl="node1" presStyleIdx="2" presStyleCnt="3"/>
      <dgm:spPr/>
    </dgm:pt>
  </dgm:ptLst>
  <dgm:cxnLst>
    <dgm:cxn modelId="{C9AD175B-19DF-4B8D-94F4-746E844B2726}" srcId="{0D6EEE9E-D3E4-47BF-915B-6F9938CB45DB}" destId="{92B0BBF7-4F74-44C5-B25F-605F2FF5CB72}" srcOrd="2" destOrd="0" parTransId="{4A83730C-D19A-47C9-A87C-2226B948EE45}" sibTransId="{E32BF1B2-CB32-4582-AD3C-D36A27F24712}"/>
    <dgm:cxn modelId="{7959E369-ACA0-974E-9436-B8911302C835}" type="presOf" srcId="{A658CB71-3ACD-49BF-B0D5-4BE205C713FC}" destId="{04601C66-9227-D94C-9A4A-270221995F54}" srcOrd="0" destOrd="0" presId="urn:microsoft.com/office/officeart/2005/8/layout/process4"/>
    <dgm:cxn modelId="{000F927C-F219-2642-A849-075DD7F55BA5}" type="presOf" srcId="{92B0BBF7-4F74-44C5-B25F-605F2FF5CB72}" destId="{1AFA42CA-FC99-144D-8EF4-7A8E35DC8602}" srcOrd="0" destOrd="0" presId="urn:microsoft.com/office/officeart/2005/8/layout/process4"/>
    <dgm:cxn modelId="{98EC9D7E-365D-5040-9460-0BBF16B2AFF7}" type="presOf" srcId="{0D6EEE9E-D3E4-47BF-915B-6F9938CB45DB}" destId="{4F64197D-9140-A346-8CD7-CE638E942CC7}" srcOrd="0" destOrd="0" presId="urn:microsoft.com/office/officeart/2005/8/layout/process4"/>
    <dgm:cxn modelId="{E8457D94-8A0E-402A-9E1A-B805111C221E}" srcId="{0D6EEE9E-D3E4-47BF-915B-6F9938CB45DB}" destId="{A658CB71-3ACD-49BF-B0D5-4BE205C713FC}" srcOrd="0" destOrd="0" parTransId="{967C3598-EE4E-48DA-9C3A-EA9A7C187E19}" sibTransId="{D9FD1A2B-D7E4-4BEF-A94F-207A4656BF0D}"/>
    <dgm:cxn modelId="{725BFE9B-31AA-439B-981A-AA2D313872C0}" srcId="{0D6EEE9E-D3E4-47BF-915B-6F9938CB45DB}" destId="{9DCA6587-A0B8-46B6-B270-705B92903509}" srcOrd="1" destOrd="0" parTransId="{49CEFAAD-16AC-47DA-96BB-AB7DF69C9D88}" sibTransId="{6E1526F5-E70D-4CC5-AA69-64E378E471BE}"/>
    <dgm:cxn modelId="{D9ED6DE7-231E-594E-81C9-EFF7A9A17EAB}" type="presOf" srcId="{9DCA6587-A0B8-46B6-B270-705B92903509}" destId="{7E26B6E8-F406-D343-ADC0-E97BC57B54CE}" srcOrd="0" destOrd="0" presId="urn:microsoft.com/office/officeart/2005/8/layout/process4"/>
    <dgm:cxn modelId="{5AEA2BBC-5AD3-0B41-B493-0829BA9E29B9}" type="presParOf" srcId="{4F64197D-9140-A346-8CD7-CE638E942CC7}" destId="{45F10013-D9F0-EE48-BA9E-9C45F9EFB9C6}" srcOrd="0" destOrd="0" presId="urn:microsoft.com/office/officeart/2005/8/layout/process4"/>
    <dgm:cxn modelId="{30259D1E-9E12-2F4D-B2CE-16D5E0308025}" type="presParOf" srcId="{45F10013-D9F0-EE48-BA9E-9C45F9EFB9C6}" destId="{1AFA42CA-FC99-144D-8EF4-7A8E35DC8602}" srcOrd="0" destOrd="0" presId="urn:microsoft.com/office/officeart/2005/8/layout/process4"/>
    <dgm:cxn modelId="{504D47D5-1B15-C247-BA1A-761DB91ED252}" type="presParOf" srcId="{4F64197D-9140-A346-8CD7-CE638E942CC7}" destId="{70E9D443-6933-8D4B-B51D-03368AC8722C}" srcOrd="1" destOrd="0" presId="urn:microsoft.com/office/officeart/2005/8/layout/process4"/>
    <dgm:cxn modelId="{FBBB35F3-7AC3-A242-B5C5-FD0066BFE64F}" type="presParOf" srcId="{4F64197D-9140-A346-8CD7-CE638E942CC7}" destId="{43AF2B7A-CB80-774D-A844-B365D4A45983}" srcOrd="2" destOrd="0" presId="urn:microsoft.com/office/officeart/2005/8/layout/process4"/>
    <dgm:cxn modelId="{3FF99370-09E8-E841-AC35-C476D8053134}" type="presParOf" srcId="{43AF2B7A-CB80-774D-A844-B365D4A45983}" destId="{7E26B6E8-F406-D343-ADC0-E97BC57B54CE}" srcOrd="0" destOrd="0" presId="urn:microsoft.com/office/officeart/2005/8/layout/process4"/>
    <dgm:cxn modelId="{3A36D839-C497-F748-AC97-5A2A279185CF}" type="presParOf" srcId="{4F64197D-9140-A346-8CD7-CE638E942CC7}" destId="{4BF2EF5F-E3ED-9B4D-B8A6-B7ACFB84C77E}" srcOrd="3" destOrd="0" presId="urn:microsoft.com/office/officeart/2005/8/layout/process4"/>
    <dgm:cxn modelId="{4E0DAA5B-D30B-2A44-93E3-D4F4572E828C}" type="presParOf" srcId="{4F64197D-9140-A346-8CD7-CE638E942CC7}" destId="{608B856D-3023-154B-A72C-E97080C250B6}" srcOrd="4" destOrd="0" presId="urn:microsoft.com/office/officeart/2005/8/layout/process4"/>
    <dgm:cxn modelId="{2C2930E2-4984-B645-807A-F0DEBB4945CD}" type="presParOf" srcId="{608B856D-3023-154B-A72C-E97080C250B6}" destId="{04601C66-9227-D94C-9A4A-270221995F5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144A0-E648-4949-A7A1-E1CC6887DC73}">
      <dsp:nvSpPr>
        <dsp:cNvPr id="0" name=""/>
        <dsp:cNvSpPr/>
      </dsp:nvSpPr>
      <dsp:spPr>
        <a:xfrm>
          <a:off x="0" y="0"/>
          <a:ext cx="7848600" cy="9744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baseline="0"/>
            <a:t>Идеальное общество, по мнению Платона, должно отражать структуру человеческой души и состоять из трех сословий, где каждый занимается тем, к чему он наиболее предрасположен:</a:t>
          </a:r>
          <a:endParaRPr lang="en-US" sz="1700" kern="1200"/>
        </a:p>
      </dsp:txBody>
      <dsp:txXfrm>
        <a:off x="28539" y="28539"/>
        <a:ext cx="6714801" cy="917329"/>
      </dsp:txXfrm>
    </dsp:sp>
    <dsp:sp modelId="{3ADE32B1-1347-5F4E-B5E9-ECC8DABD3E76}">
      <dsp:nvSpPr>
        <dsp:cNvPr id="0" name=""/>
        <dsp:cNvSpPr/>
      </dsp:nvSpPr>
      <dsp:spPr>
        <a:xfrm>
          <a:off x="657320" y="1151572"/>
          <a:ext cx="7848600" cy="974407"/>
        </a:xfrm>
        <a:prstGeom prst="roundRect">
          <a:avLst>
            <a:gd name="adj" fmla="val 10000"/>
          </a:avLst>
        </a:prstGeom>
        <a:solidFill>
          <a:schemeClr val="accent2">
            <a:hueOff val="283300"/>
            <a:satOff val="-5633"/>
            <a:lumOff val="16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baseline="0"/>
            <a:t>Правители-философы (Разумная часть души): Обладают мудростью и правят ради общего блага, так как только познавший истину может справедливо управлять.</a:t>
          </a:r>
          <a:endParaRPr lang="en-US" sz="1700" kern="1200"/>
        </a:p>
      </dsp:txBody>
      <dsp:txXfrm>
        <a:off x="685859" y="1180111"/>
        <a:ext cx="6500836" cy="917329"/>
      </dsp:txXfrm>
    </dsp:sp>
    <dsp:sp modelId="{5DA9CF9F-CFDD-8746-B19E-B0752AAE6A2C}">
      <dsp:nvSpPr>
        <dsp:cNvPr id="0" name=""/>
        <dsp:cNvSpPr/>
      </dsp:nvSpPr>
      <dsp:spPr>
        <a:xfrm>
          <a:off x="1304829" y="2303145"/>
          <a:ext cx="7848600" cy="974407"/>
        </a:xfrm>
        <a:prstGeom prst="roundRect">
          <a:avLst>
            <a:gd name="adj" fmla="val 10000"/>
          </a:avLst>
        </a:prstGeom>
        <a:solidFill>
          <a:schemeClr val="accent2">
            <a:hueOff val="566601"/>
            <a:satOff val="-11266"/>
            <a:lumOff val="33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baseline="0"/>
            <a:t>Стражи/Воины (Яростная часть души): Защищают государство, обладают мужеством и дисциплиной.</a:t>
          </a:r>
          <a:endParaRPr lang="en-US" sz="1700" kern="1200"/>
        </a:p>
      </dsp:txBody>
      <dsp:txXfrm>
        <a:off x="1333368" y="2331684"/>
        <a:ext cx="6510647" cy="917329"/>
      </dsp:txXfrm>
    </dsp:sp>
    <dsp:sp modelId="{25C8C328-1B90-C943-B37E-FEFA9E0928B0}">
      <dsp:nvSpPr>
        <dsp:cNvPr id="0" name=""/>
        <dsp:cNvSpPr/>
      </dsp:nvSpPr>
      <dsp:spPr>
        <a:xfrm>
          <a:off x="1962150" y="3454717"/>
          <a:ext cx="7848600" cy="974407"/>
        </a:xfrm>
        <a:prstGeom prst="roundRect">
          <a:avLst>
            <a:gd name="adj" fmla="val 10000"/>
          </a:avLst>
        </a:prstGeom>
        <a:solidFill>
          <a:schemeClr val="accent2">
            <a:hueOff val="849901"/>
            <a:satOff val="-16899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baseline="0"/>
            <a:t>Ремесленники и земледельцы (Вожделеющая часть души): Обеспечивают общество материальными благами, их главная добродетель — умеренность.</a:t>
          </a:r>
          <a:endParaRPr lang="en-US" sz="1700" kern="1200"/>
        </a:p>
      </dsp:txBody>
      <dsp:txXfrm>
        <a:off x="1990689" y="3483256"/>
        <a:ext cx="6500836" cy="917329"/>
      </dsp:txXfrm>
    </dsp:sp>
    <dsp:sp modelId="{E5BB8652-AA49-0843-A2A5-130C75349C96}">
      <dsp:nvSpPr>
        <dsp:cNvPr id="0" name=""/>
        <dsp:cNvSpPr/>
      </dsp:nvSpPr>
      <dsp:spPr>
        <a:xfrm>
          <a:off x="7215235" y="746307"/>
          <a:ext cx="633364" cy="63336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7357742" y="746307"/>
        <a:ext cx="348350" cy="476606"/>
      </dsp:txXfrm>
    </dsp:sp>
    <dsp:sp modelId="{D6DCCF1B-2590-6142-BDE4-692F5711A6EB}">
      <dsp:nvSpPr>
        <dsp:cNvPr id="0" name=""/>
        <dsp:cNvSpPr/>
      </dsp:nvSpPr>
      <dsp:spPr>
        <a:xfrm>
          <a:off x="7872555" y="1897880"/>
          <a:ext cx="633364" cy="63336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52695"/>
            <a:satOff val="-4113"/>
            <a:lumOff val="32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52695"/>
              <a:satOff val="-4113"/>
              <a:lumOff val="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8015062" y="1897880"/>
        <a:ext cx="348350" cy="476606"/>
      </dsp:txXfrm>
    </dsp:sp>
    <dsp:sp modelId="{BFCF27BB-AAFC-D74D-A4B7-9149DC53720F}">
      <dsp:nvSpPr>
        <dsp:cNvPr id="0" name=""/>
        <dsp:cNvSpPr/>
      </dsp:nvSpPr>
      <dsp:spPr>
        <a:xfrm>
          <a:off x="8520064" y="3049452"/>
          <a:ext cx="633364" cy="63336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05391"/>
            <a:satOff val="-8227"/>
            <a:lumOff val="65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05391"/>
              <a:satOff val="-8227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8662571" y="3049452"/>
        <a:ext cx="348350" cy="476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A42CA-FC99-144D-8EF4-7A8E35DC8602}">
      <dsp:nvSpPr>
        <dsp:cNvPr id="0" name=""/>
        <dsp:cNvSpPr/>
      </dsp:nvSpPr>
      <dsp:spPr>
        <a:xfrm>
          <a:off x="0" y="3334036"/>
          <a:ext cx="9810750" cy="10943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baseline="0"/>
            <a:t>Общность имущества: Для стражей и правителей Платон предлагал отмену частной собственности и семьи, чтобы исключить личные интересы и коррупцию.</a:t>
          </a:r>
          <a:endParaRPr lang="en-US" sz="1900" kern="1200"/>
        </a:p>
      </dsp:txBody>
      <dsp:txXfrm>
        <a:off x="0" y="3334036"/>
        <a:ext cx="9810750" cy="1094305"/>
      </dsp:txXfrm>
    </dsp:sp>
    <dsp:sp modelId="{7E26B6E8-F406-D343-ADC0-E97BC57B54CE}">
      <dsp:nvSpPr>
        <dsp:cNvPr id="0" name=""/>
        <dsp:cNvSpPr/>
      </dsp:nvSpPr>
      <dsp:spPr>
        <a:xfrm rot="10800000">
          <a:off x="0" y="1667409"/>
          <a:ext cx="9810750" cy="1683041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baseline="0"/>
            <a:t>Миф о пещере: Аллегория, объясняющая разницу между миром чувственных вещей (теней) и миром истинных идей, который познают философы.</a:t>
          </a:r>
          <a:endParaRPr lang="en-US" sz="1900" kern="1200"/>
        </a:p>
      </dsp:txBody>
      <dsp:txXfrm rot="10800000">
        <a:off x="0" y="1667409"/>
        <a:ext cx="9810750" cy="1093590"/>
      </dsp:txXfrm>
    </dsp:sp>
    <dsp:sp modelId="{04601C66-9227-D94C-9A4A-270221995F54}">
      <dsp:nvSpPr>
        <dsp:cNvPr id="0" name=""/>
        <dsp:cNvSpPr/>
      </dsp:nvSpPr>
      <dsp:spPr>
        <a:xfrm rot="10800000">
          <a:off x="0" y="782"/>
          <a:ext cx="9810750" cy="1683041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baseline="0"/>
            <a:t>Справедливость: Главный вопрос диалога. Справедливость наступает тогда, когда каждое сословие и каждый человек занимаются своим делом и не вмешиваются в чужие.</a:t>
          </a:r>
          <a:endParaRPr lang="en-US" sz="1900" kern="1200"/>
        </a:p>
      </dsp:txBody>
      <dsp:txXfrm rot="10800000">
        <a:off x="0" y="782"/>
        <a:ext cx="9810750" cy="1093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7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44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3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08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50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00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May 1, 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73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May 1,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670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May 1,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233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May 1,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09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May 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35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May 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4712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13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9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42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55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May 1, 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98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May 1,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9575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May 1,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6149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May 1,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9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71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May 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55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May 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734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2359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436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487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290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559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May 1, 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76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May 1,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2548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May 1,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096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May 1, 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53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May 1,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766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May 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11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May 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626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89751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030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311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26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467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May 1, 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973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May 1,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18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May 1,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8692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May 1,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07873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May 1,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085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May 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226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May 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936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68653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856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514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820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619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May 1, 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6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May 1,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29318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May 1,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987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May 1,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88634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May 1,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275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May 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323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May 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94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92800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950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899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380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5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May 1,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395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May 1, 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909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May 1,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83158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May 1,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33858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May 1,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057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May 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341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May 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232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30715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608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6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5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May 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081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470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May 1, 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0839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May 1,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78388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May 1,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6542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May 1,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897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May 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644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May 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713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42330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838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7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May 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421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351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710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May 1, 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531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May 1,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8692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May 1,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29318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May 1,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395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May 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081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May 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4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440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May 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3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2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customXml" Target="../ink/ink1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5" Type="http://schemas.openxmlformats.org/officeDocument/2006/relationships/image" Target="../media/image2.png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Relationship Id="rId14" Type="http://schemas.openxmlformats.org/officeDocument/2006/relationships/customXml" Target="../ink/ink2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5" Type="http://schemas.openxmlformats.org/officeDocument/2006/relationships/image" Target="../media/image2.png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Relationship Id="rId14" Type="http://schemas.openxmlformats.org/officeDocument/2006/relationships/customXml" Target="../ink/ink3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5" Type="http://schemas.openxmlformats.org/officeDocument/2006/relationships/image" Target="../media/image2.png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Relationship Id="rId14" Type="http://schemas.openxmlformats.org/officeDocument/2006/relationships/customXml" Target="../ink/ink4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47.xml" /><Relationship Id="rId7" Type="http://schemas.openxmlformats.org/officeDocument/2006/relationships/slideLayout" Target="../slideLayouts/slideLayout51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46.xml" /><Relationship Id="rId1" Type="http://schemas.openxmlformats.org/officeDocument/2006/relationships/slideLayout" Target="../slideLayouts/slideLayout45.xml" /><Relationship Id="rId6" Type="http://schemas.openxmlformats.org/officeDocument/2006/relationships/slideLayout" Target="../slideLayouts/slideLayout50.xml" /><Relationship Id="rId11" Type="http://schemas.openxmlformats.org/officeDocument/2006/relationships/slideLayout" Target="../slideLayouts/slideLayout55.xml" /><Relationship Id="rId5" Type="http://schemas.openxmlformats.org/officeDocument/2006/relationships/slideLayout" Target="../slideLayouts/slideLayout49.xml" /><Relationship Id="rId15" Type="http://schemas.openxmlformats.org/officeDocument/2006/relationships/image" Target="../media/image2.png" /><Relationship Id="rId10" Type="http://schemas.openxmlformats.org/officeDocument/2006/relationships/slideLayout" Target="../slideLayouts/slideLayout54.xml" /><Relationship Id="rId4" Type="http://schemas.openxmlformats.org/officeDocument/2006/relationships/slideLayout" Target="../slideLayouts/slideLayout48.xml" /><Relationship Id="rId9" Type="http://schemas.openxmlformats.org/officeDocument/2006/relationships/slideLayout" Target="../slideLayouts/slideLayout53.xml" /><Relationship Id="rId14" Type="http://schemas.openxmlformats.org/officeDocument/2006/relationships/customXml" Target="../ink/ink5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58.xml" /><Relationship Id="rId7" Type="http://schemas.openxmlformats.org/officeDocument/2006/relationships/slideLayout" Target="../slideLayouts/slideLayout62.xml" /><Relationship Id="rId12" Type="http://schemas.openxmlformats.org/officeDocument/2006/relationships/theme" Target="../theme/theme6.xml" /><Relationship Id="rId2" Type="http://schemas.openxmlformats.org/officeDocument/2006/relationships/slideLayout" Target="../slideLayouts/slideLayout57.xml" /><Relationship Id="rId1" Type="http://schemas.openxmlformats.org/officeDocument/2006/relationships/slideLayout" Target="../slideLayouts/slideLayout56.xml" /><Relationship Id="rId6" Type="http://schemas.openxmlformats.org/officeDocument/2006/relationships/slideLayout" Target="../slideLayouts/slideLayout61.xml" /><Relationship Id="rId11" Type="http://schemas.openxmlformats.org/officeDocument/2006/relationships/slideLayout" Target="../slideLayouts/slideLayout66.xml" /><Relationship Id="rId5" Type="http://schemas.openxmlformats.org/officeDocument/2006/relationships/slideLayout" Target="../slideLayouts/slideLayout60.xml" /><Relationship Id="rId15" Type="http://schemas.openxmlformats.org/officeDocument/2006/relationships/image" Target="../media/image2.png" /><Relationship Id="rId10" Type="http://schemas.openxmlformats.org/officeDocument/2006/relationships/slideLayout" Target="../slideLayouts/slideLayout65.xml" /><Relationship Id="rId4" Type="http://schemas.openxmlformats.org/officeDocument/2006/relationships/slideLayout" Target="../slideLayouts/slideLayout59.xml" /><Relationship Id="rId9" Type="http://schemas.openxmlformats.org/officeDocument/2006/relationships/slideLayout" Target="../slideLayouts/slideLayout64.xml" /><Relationship Id="rId14" Type="http://schemas.openxmlformats.org/officeDocument/2006/relationships/customXml" Target="../ink/ink6.xml" 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69.xml" /><Relationship Id="rId7" Type="http://schemas.openxmlformats.org/officeDocument/2006/relationships/slideLayout" Target="../slideLayouts/slideLayout73.xml" /><Relationship Id="rId12" Type="http://schemas.openxmlformats.org/officeDocument/2006/relationships/theme" Target="../theme/theme7.xml" /><Relationship Id="rId2" Type="http://schemas.openxmlformats.org/officeDocument/2006/relationships/slideLayout" Target="../slideLayouts/slideLayout68.xml" /><Relationship Id="rId1" Type="http://schemas.openxmlformats.org/officeDocument/2006/relationships/slideLayout" Target="../slideLayouts/slideLayout67.xml" /><Relationship Id="rId6" Type="http://schemas.openxmlformats.org/officeDocument/2006/relationships/slideLayout" Target="../slideLayouts/slideLayout72.xml" /><Relationship Id="rId11" Type="http://schemas.openxmlformats.org/officeDocument/2006/relationships/slideLayout" Target="../slideLayouts/slideLayout77.xml" /><Relationship Id="rId5" Type="http://schemas.openxmlformats.org/officeDocument/2006/relationships/slideLayout" Target="../slideLayouts/slideLayout71.xml" /><Relationship Id="rId15" Type="http://schemas.openxmlformats.org/officeDocument/2006/relationships/image" Target="../media/image2.png" /><Relationship Id="rId10" Type="http://schemas.openxmlformats.org/officeDocument/2006/relationships/slideLayout" Target="../slideLayouts/slideLayout76.xml" /><Relationship Id="rId4" Type="http://schemas.openxmlformats.org/officeDocument/2006/relationships/slideLayout" Target="../slideLayouts/slideLayout70.xml" /><Relationship Id="rId9" Type="http://schemas.openxmlformats.org/officeDocument/2006/relationships/slideLayout" Target="../slideLayouts/slideLayout75.xml" /><Relationship Id="rId14" Type="http://schemas.openxmlformats.org/officeDocument/2006/relationships/customXml" Target="../ink/ink7.xml" 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80.xml" /><Relationship Id="rId7" Type="http://schemas.openxmlformats.org/officeDocument/2006/relationships/slideLayout" Target="../slideLayouts/slideLayout84.xml" /><Relationship Id="rId12" Type="http://schemas.openxmlformats.org/officeDocument/2006/relationships/theme" Target="../theme/theme8.xml" /><Relationship Id="rId2" Type="http://schemas.openxmlformats.org/officeDocument/2006/relationships/slideLayout" Target="../slideLayouts/slideLayout79.xml" /><Relationship Id="rId1" Type="http://schemas.openxmlformats.org/officeDocument/2006/relationships/slideLayout" Target="../slideLayouts/slideLayout78.xml" /><Relationship Id="rId6" Type="http://schemas.openxmlformats.org/officeDocument/2006/relationships/slideLayout" Target="../slideLayouts/slideLayout83.xml" /><Relationship Id="rId11" Type="http://schemas.openxmlformats.org/officeDocument/2006/relationships/slideLayout" Target="../slideLayouts/slideLayout88.xml" /><Relationship Id="rId5" Type="http://schemas.openxmlformats.org/officeDocument/2006/relationships/slideLayout" Target="../slideLayouts/slideLayout82.xml" /><Relationship Id="rId15" Type="http://schemas.openxmlformats.org/officeDocument/2006/relationships/image" Target="../media/image2.png" /><Relationship Id="rId10" Type="http://schemas.openxmlformats.org/officeDocument/2006/relationships/slideLayout" Target="../slideLayouts/slideLayout87.xml" /><Relationship Id="rId4" Type="http://schemas.openxmlformats.org/officeDocument/2006/relationships/slideLayout" Target="../slideLayouts/slideLayout81.xml" /><Relationship Id="rId9" Type="http://schemas.openxmlformats.org/officeDocument/2006/relationships/slideLayout" Target="../slideLayouts/slideLayout86.xml" /><Relationship Id="rId14" Type="http://schemas.openxmlformats.org/officeDocument/2006/relationships/customXml" Target="../ink/ink8.xml" 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91.xml" /><Relationship Id="rId7" Type="http://schemas.openxmlformats.org/officeDocument/2006/relationships/slideLayout" Target="../slideLayouts/slideLayout95.xml" /><Relationship Id="rId12" Type="http://schemas.openxmlformats.org/officeDocument/2006/relationships/theme" Target="../theme/theme9.xml" /><Relationship Id="rId2" Type="http://schemas.openxmlformats.org/officeDocument/2006/relationships/slideLayout" Target="../slideLayouts/slideLayout90.xml" /><Relationship Id="rId1" Type="http://schemas.openxmlformats.org/officeDocument/2006/relationships/slideLayout" Target="../slideLayouts/slideLayout89.xml" /><Relationship Id="rId6" Type="http://schemas.openxmlformats.org/officeDocument/2006/relationships/slideLayout" Target="../slideLayouts/slideLayout94.xml" /><Relationship Id="rId11" Type="http://schemas.openxmlformats.org/officeDocument/2006/relationships/slideLayout" Target="../slideLayouts/slideLayout99.xml" /><Relationship Id="rId5" Type="http://schemas.openxmlformats.org/officeDocument/2006/relationships/slideLayout" Target="../slideLayouts/slideLayout93.xml" /><Relationship Id="rId15" Type="http://schemas.openxmlformats.org/officeDocument/2006/relationships/image" Target="../media/image2.png" /><Relationship Id="rId10" Type="http://schemas.openxmlformats.org/officeDocument/2006/relationships/slideLayout" Target="../slideLayouts/slideLayout98.xml" /><Relationship Id="rId4" Type="http://schemas.openxmlformats.org/officeDocument/2006/relationships/slideLayout" Target="../slideLayouts/slideLayout92.xml" /><Relationship Id="rId9" Type="http://schemas.openxmlformats.org/officeDocument/2006/relationships/slideLayout" Target="../slideLayouts/slideLayout97.xml" /><Relationship Id="rId14" Type="http://schemas.openxmlformats.org/officeDocument/2006/relationships/customXml" Target="../ink/ink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May 1, 2026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298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032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456">
          <p15:clr>
            <a:srgbClr val="F26B43"/>
          </p15:clr>
        </p15:guide>
        <p15:guide id="6" pos="7224">
          <p15:clr>
            <a:srgbClr val="F26B43"/>
          </p15:clr>
        </p15:guide>
        <p15:guide id="7" orient="horz" pos="3960">
          <p15:clr>
            <a:srgbClr val="F26B43"/>
          </p15:clr>
        </p15:guide>
        <p15:guide id="8" orient="horz" pos="696">
          <p15:clr>
            <a:srgbClr val="F26B43"/>
          </p15:clr>
        </p15:guide>
        <p15:guide id="9" orient="horz" pos="864">
          <p15:clr>
            <a:srgbClr val="F26B43"/>
          </p15:clr>
        </p15:guide>
        <p15:guide id="10" orient="horz" pos="3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May 1, 2026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0898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032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456">
          <p15:clr>
            <a:srgbClr val="F26B43"/>
          </p15:clr>
        </p15:guide>
        <p15:guide id="6" pos="7224">
          <p15:clr>
            <a:srgbClr val="F26B43"/>
          </p15:clr>
        </p15:guide>
        <p15:guide id="7" orient="horz" pos="3960">
          <p15:clr>
            <a:srgbClr val="F26B43"/>
          </p15:clr>
        </p15:guide>
        <p15:guide id="8" orient="horz" pos="696">
          <p15:clr>
            <a:srgbClr val="F26B43"/>
          </p15:clr>
        </p15:guide>
        <p15:guide id="9" orient="horz" pos="864">
          <p15:clr>
            <a:srgbClr val="F26B43"/>
          </p15:clr>
        </p15:guide>
        <p15:guide id="10" orient="horz" pos="3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May 1, 2026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303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032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456">
          <p15:clr>
            <a:srgbClr val="F26B43"/>
          </p15:clr>
        </p15:guide>
        <p15:guide id="6" pos="7224">
          <p15:clr>
            <a:srgbClr val="F26B43"/>
          </p15:clr>
        </p15:guide>
        <p15:guide id="7" orient="horz" pos="3960">
          <p15:clr>
            <a:srgbClr val="F26B43"/>
          </p15:clr>
        </p15:guide>
        <p15:guide id="8" orient="horz" pos="696">
          <p15:clr>
            <a:srgbClr val="F26B43"/>
          </p15:clr>
        </p15:guide>
        <p15:guide id="9" orient="horz" pos="864">
          <p15:clr>
            <a:srgbClr val="F26B43"/>
          </p15:clr>
        </p15:guide>
        <p15:guide id="10" orient="horz" pos="38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May 1, 2026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470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032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456">
          <p15:clr>
            <a:srgbClr val="F26B43"/>
          </p15:clr>
        </p15:guide>
        <p15:guide id="6" pos="7224">
          <p15:clr>
            <a:srgbClr val="F26B43"/>
          </p15:clr>
        </p15:guide>
        <p15:guide id="7" orient="horz" pos="3960">
          <p15:clr>
            <a:srgbClr val="F26B43"/>
          </p15:clr>
        </p15:guide>
        <p15:guide id="8" orient="horz" pos="696">
          <p15:clr>
            <a:srgbClr val="F26B43"/>
          </p15:clr>
        </p15:guide>
        <p15:guide id="9" orient="horz" pos="864">
          <p15:clr>
            <a:srgbClr val="F26B43"/>
          </p15:clr>
        </p15:guide>
        <p15:guide id="10" orient="horz" pos="38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May 1, 2026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759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032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456">
          <p15:clr>
            <a:srgbClr val="F26B43"/>
          </p15:clr>
        </p15:guide>
        <p15:guide id="6" pos="7224">
          <p15:clr>
            <a:srgbClr val="F26B43"/>
          </p15:clr>
        </p15:guide>
        <p15:guide id="7" orient="horz" pos="3960">
          <p15:clr>
            <a:srgbClr val="F26B43"/>
          </p15:clr>
        </p15:guide>
        <p15:guide id="8" orient="horz" pos="696">
          <p15:clr>
            <a:srgbClr val="F26B43"/>
          </p15:clr>
        </p15:guide>
        <p15:guide id="9" orient="horz" pos="864">
          <p15:clr>
            <a:srgbClr val="F26B43"/>
          </p15:clr>
        </p15:guide>
        <p15:guide id="10" orient="horz" pos="38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May 1, 2026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93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032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456">
          <p15:clr>
            <a:srgbClr val="F26B43"/>
          </p15:clr>
        </p15:guide>
        <p15:guide id="6" pos="7224">
          <p15:clr>
            <a:srgbClr val="F26B43"/>
          </p15:clr>
        </p15:guide>
        <p15:guide id="7" orient="horz" pos="3960">
          <p15:clr>
            <a:srgbClr val="F26B43"/>
          </p15:clr>
        </p15:guide>
        <p15:guide id="8" orient="horz" pos="696">
          <p15:clr>
            <a:srgbClr val="F26B43"/>
          </p15:clr>
        </p15:guide>
        <p15:guide id="9" orient="horz" pos="864">
          <p15:clr>
            <a:srgbClr val="F26B43"/>
          </p15:clr>
        </p15:guide>
        <p15:guide id="10" orient="horz" pos="38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May 1, 2026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248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032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456">
          <p15:clr>
            <a:srgbClr val="F26B43"/>
          </p15:clr>
        </p15:guide>
        <p15:guide id="6" pos="7224">
          <p15:clr>
            <a:srgbClr val="F26B43"/>
          </p15:clr>
        </p15:guide>
        <p15:guide id="7" orient="horz" pos="3960">
          <p15:clr>
            <a:srgbClr val="F26B43"/>
          </p15:clr>
        </p15:guide>
        <p15:guide id="8" orient="horz" pos="696">
          <p15:clr>
            <a:srgbClr val="F26B43"/>
          </p15:clr>
        </p15:guide>
        <p15:guide id="9" orient="horz" pos="864">
          <p15:clr>
            <a:srgbClr val="F26B43"/>
          </p15:clr>
        </p15:guide>
        <p15:guide id="10" orient="horz" pos="388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May 1, 2026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169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032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456">
          <p15:clr>
            <a:srgbClr val="F26B43"/>
          </p15:clr>
        </p15:guide>
        <p15:guide id="6" pos="7224">
          <p15:clr>
            <a:srgbClr val="F26B43"/>
          </p15:clr>
        </p15:guide>
        <p15:guide id="7" orient="horz" pos="3960">
          <p15:clr>
            <a:srgbClr val="F26B43"/>
          </p15:clr>
        </p15:guide>
        <p15:guide id="8" orient="horz" pos="696">
          <p15:clr>
            <a:srgbClr val="F26B43"/>
          </p15:clr>
        </p15:guide>
        <p15:guide id="9" orient="horz" pos="864">
          <p15:clr>
            <a:srgbClr val="F26B43"/>
          </p15:clr>
        </p15:guide>
        <p15:guide id="10" orient="horz" pos="388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May 1, 2026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298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032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456">
          <p15:clr>
            <a:srgbClr val="F26B43"/>
          </p15:clr>
        </p15:guide>
        <p15:guide id="6" pos="7224">
          <p15:clr>
            <a:srgbClr val="F26B43"/>
          </p15:clr>
        </p15:guide>
        <p15:guide id="7" orient="horz" pos="3960">
          <p15:clr>
            <a:srgbClr val="F26B43"/>
          </p15:clr>
        </p15:guide>
        <p15:guide id="8" orient="horz" pos="696">
          <p15:clr>
            <a:srgbClr val="F26B43"/>
          </p15:clr>
        </p15:guide>
        <p15:guide id="9" orient="horz" pos="864">
          <p15:clr>
            <a:srgbClr val="F26B43"/>
          </p15:clr>
        </p15:guide>
        <p15:guide id="10" orient="horz" pos="3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52893" y="5939626"/>
            <a:ext cx="10160000" cy="884518"/>
          </a:xfrm>
        </p:spPr>
        <p:txBody>
          <a:bodyPr anchor="t">
            <a:normAutofit/>
          </a:bodyPr>
          <a:lstStyle/>
          <a:p>
            <a:r>
              <a:rPr lang="ru-RU" dirty="0"/>
              <a:t>Платон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3065929" y="4812104"/>
            <a:ext cx="5733929" cy="137354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latin typeface="+mj-lt"/>
              </a:rPr>
              <a:t>Государство
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72599-7EE8-55F9-8B48-0B2D7B8D74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561" b="13561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4071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AB0BC72-1C3A-421F-AB0A-D480DA93F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28763" cy="6858000"/>
          </a:xfrm>
          <a:custGeom>
            <a:avLst/>
            <a:gdLst>
              <a:gd name="connsiteX0" fmla="*/ 0 w 7228763"/>
              <a:gd name="connsiteY0" fmla="*/ 0 h 6858000"/>
              <a:gd name="connsiteX1" fmla="*/ 501961 w 7228763"/>
              <a:gd name="connsiteY1" fmla="*/ 0 h 6858000"/>
              <a:gd name="connsiteX2" fmla="*/ 723901 w 7228763"/>
              <a:gd name="connsiteY2" fmla="*/ 0 h 6858000"/>
              <a:gd name="connsiteX3" fmla="*/ 7228583 w 7228763"/>
              <a:gd name="connsiteY3" fmla="*/ 0 h 6858000"/>
              <a:gd name="connsiteX4" fmla="*/ 7228763 w 7228763"/>
              <a:gd name="connsiteY4" fmla="*/ 1 h 6858000"/>
              <a:gd name="connsiteX5" fmla="*/ 7221350 w 7228763"/>
              <a:gd name="connsiteY5" fmla="*/ 30700 h 6858000"/>
              <a:gd name="connsiteX6" fmla="*/ 7199900 w 7228763"/>
              <a:gd name="connsiteY6" fmla="*/ 310025 h 6858000"/>
              <a:gd name="connsiteX7" fmla="*/ 7214938 w 7228763"/>
              <a:gd name="connsiteY7" fmla="*/ 443960 h 6858000"/>
              <a:gd name="connsiteX8" fmla="*/ 7174238 w 7228763"/>
              <a:gd name="connsiteY8" fmla="*/ 642659 h 6858000"/>
              <a:gd name="connsiteX9" fmla="*/ 7166213 w 7228763"/>
              <a:gd name="connsiteY9" fmla="*/ 673307 h 6858000"/>
              <a:gd name="connsiteX10" fmla="*/ 7128963 w 7228763"/>
              <a:gd name="connsiteY10" fmla="*/ 839641 h 6858000"/>
              <a:gd name="connsiteX11" fmla="*/ 7066183 w 7228763"/>
              <a:gd name="connsiteY11" fmla="*/ 958357 h 6858000"/>
              <a:gd name="connsiteX12" fmla="*/ 7070620 w 7228763"/>
              <a:gd name="connsiteY12" fmla="*/ 963398 h 6858000"/>
              <a:gd name="connsiteX13" fmla="*/ 7022851 w 7228763"/>
              <a:gd name="connsiteY13" fmla="*/ 1117169 h 6858000"/>
              <a:gd name="connsiteX14" fmla="*/ 7019920 w 7228763"/>
              <a:gd name="connsiteY14" fmla="*/ 1144352 h 6858000"/>
              <a:gd name="connsiteX15" fmla="*/ 7021476 w 7228763"/>
              <a:gd name="connsiteY15" fmla="*/ 1164484 h 6858000"/>
              <a:gd name="connsiteX16" fmla="*/ 7005576 w 7228763"/>
              <a:gd name="connsiteY16" fmla="*/ 1213829 h 6858000"/>
              <a:gd name="connsiteX17" fmla="*/ 6970919 w 7228763"/>
              <a:gd name="connsiteY17" fmla="*/ 1294823 h 6858000"/>
              <a:gd name="connsiteX18" fmla="*/ 6965413 w 7228763"/>
              <a:gd name="connsiteY18" fmla="*/ 1312193 h 6858000"/>
              <a:gd name="connsiteX19" fmla="*/ 6968106 w 7228763"/>
              <a:gd name="connsiteY19" fmla="*/ 1327626 h 6858000"/>
              <a:gd name="connsiteX20" fmla="*/ 6975202 w 7228763"/>
              <a:gd name="connsiteY20" fmla="*/ 1331644 h 6858000"/>
              <a:gd name="connsiteX21" fmla="*/ 6973366 w 7228763"/>
              <a:gd name="connsiteY21" fmla="*/ 1341276 h 6858000"/>
              <a:gd name="connsiteX22" fmla="*/ 6974428 w 7228763"/>
              <a:gd name="connsiteY22" fmla="*/ 1343945 h 6858000"/>
              <a:gd name="connsiteX23" fmla="*/ 6978971 w 7228763"/>
              <a:gd name="connsiteY23" fmla="*/ 1359134 h 6858000"/>
              <a:gd name="connsiteX24" fmla="*/ 6946335 w 7228763"/>
              <a:gd name="connsiteY24" fmla="*/ 1427803 h 6858000"/>
              <a:gd name="connsiteX25" fmla="*/ 6907208 w 7228763"/>
              <a:gd name="connsiteY25" fmla="*/ 1540278 h 6858000"/>
              <a:gd name="connsiteX26" fmla="*/ 6901698 w 7228763"/>
              <a:gd name="connsiteY26" fmla="*/ 1547262 h 6858000"/>
              <a:gd name="connsiteX27" fmla="*/ 6902877 w 7228763"/>
              <a:gd name="connsiteY27" fmla="*/ 1577056 h 6858000"/>
              <a:gd name="connsiteX28" fmla="*/ 6904067 w 7228763"/>
              <a:gd name="connsiteY28" fmla="*/ 1595898 h 6858000"/>
              <a:gd name="connsiteX29" fmla="*/ 6891817 w 7228763"/>
              <a:gd name="connsiteY29" fmla="*/ 1703726 h 6858000"/>
              <a:gd name="connsiteX30" fmla="*/ 6898520 w 7228763"/>
              <a:gd name="connsiteY30" fmla="*/ 1809535 h 6858000"/>
              <a:gd name="connsiteX31" fmla="*/ 6897783 w 7228763"/>
              <a:gd name="connsiteY31" fmla="*/ 2018310 h 6858000"/>
              <a:gd name="connsiteX32" fmla="*/ 6887647 w 7228763"/>
              <a:gd name="connsiteY32" fmla="*/ 2071355 h 6858000"/>
              <a:gd name="connsiteX33" fmla="*/ 6888952 w 7228763"/>
              <a:gd name="connsiteY33" fmla="*/ 2141166 h 6858000"/>
              <a:gd name="connsiteX34" fmla="*/ 6887101 w 7228763"/>
              <a:gd name="connsiteY34" fmla="*/ 2154548 h 6858000"/>
              <a:gd name="connsiteX35" fmla="*/ 6880519 w 7228763"/>
              <a:gd name="connsiteY35" fmla="*/ 2158153 h 6858000"/>
              <a:gd name="connsiteX36" fmla="*/ 6873389 w 7228763"/>
              <a:gd name="connsiteY36" fmla="*/ 2178174 h 6858000"/>
              <a:gd name="connsiteX37" fmla="*/ 6871679 w 7228763"/>
              <a:gd name="connsiteY37" fmla="*/ 2202858 h 6858000"/>
              <a:gd name="connsiteX38" fmla="*/ 6870321 w 7228763"/>
              <a:gd name="connsiteY38" fmla="*/ 2320214 h 6858000"/>
              <a:gd name="connsiteX39" fmla="*/ 6857787 w 7228763"/>
              <a:gd name="connsiteY39" fmla="*/ 2417011 h 6858000"/>
              <a:gd name="connsiteX40" fmla="*/ 6850905 w 7228763"/>
              <a:gd name="connsiteY40" fmla="*/ 2454207 h 6858000"/>
              <a:gd name="connsiteX41" fmla="*/ 6848900 w 7228763"/>
              <a:gd name="connsiteY41" fmla="*/ 2487203 h 6858000"/>
              <a:gd name="connsiteX42" fmla="*/ 6837487 w 7228763"/>
              <a:gd name="connsiteY42" fmla="*/ 2512282 h 6858000"/>
              <a:gd name="connsiteX43" fmla="*/ 6838494 w 7228763"/>
              <a:gd name="connsiteY43" fmla="*/ 2514318 h 6858000"/>
              <a:gd name="connsiteX44" fmla="*/ 6863982 w 7228763"/>
              <a:gd name="connsiteY44" fmla="*/ 2574334 h 6858000"/>
              <a:gd name="connsiteX45" fmla="*/ 6862893 w 7228763"/>
              <a:gd name="connsiteY45" fmla="*/ 2579877 h 6858000"/>
              <a:gd name="connsiteX46" fmla="*/ 6863047 w 7228763"/>
              <a:gd name="connsiteY46" fmla="*/ 2608928 h 6858000"/>
              <a:gd name="connsiteX47" fmla="*/ 6862462 w 7228763"/>
              <a:gd name="connsiteY47" fmla="*/ 2613111 h 6858000"/>
              <a:gd name="connsiteX48" fmla="*/ 6854084 w 7228763"/>
              <a:gd name="connsiteY48" fmla="*/ 2621996 h 6858000"/>
              <a:gd name="connsiteX49" fmla="*/ 6856559 w 7228763"/>
              <a:gd name="connsiteY49" fmla="*/ 2634265 h 6858000"/>
              <a:gd name="connsiteX50" fmla="*/ 6847985 w 7228763"/>
              <a:gd name="connsiteY50" fmla="*/ 2647237 h 6858000"/>
              <a:gd name="connsiteX51" fmla="*/ 6854115 w 7228763"/>
              <a:gd name="connsiteY51" fmla="*/ 2650786 h 6858000"/>
              <a:gd name="connsiteX52" fmla="*/ 6859942 w 7228763"/>
              <a:gd name="connsiteY52" fmla="*/ 2661993 h 6858000"/>
              <a:gd name="connsiteX53" fmla="*/ 6851884 w 7228763"/>
              <a:gd name="connsiteY53" fmla="*/ 2670949 h 6858000"/>
              <a:gd name="connsiteX54" fmla="*/ 6846115 w 7228763"/>
              <a:gd name="connsiteY54" fmla="*/ 2690255 h 6858000"/>
              <a:gd name="connsiteX55" fmla="*/ 6846964 w 7228763"/>
              <a:gd name="connsiteY55" fmla="*/ 2695683 h 6858000"/>
              <a:gd name="connsiteX56" fmla="*/ 6836011 w 7228763"/>
              <a:gd name="connsiteY56" fmla="*/ 2713964 h 6858000"/>
              <a:gd name="connsiteX57" fmla="*/ 6830478 w 7228763"/>
              <a:gd name="connsiteY57" fmla="*/ 2730175 h 6858000"/>
              <a:gd name="connsiteX58" fmla="*/ 6841091 w 7228763"/>
              <a:gd name="connsiteY58" fmla="*/ 2763497 h 6858000"/>
              <a:gd name="connsiteX59" fmla="*/ 6803520 w 7228763"/>
              <a:gd name="connsiteY59" fmla="*/ 3051539 h 6858000"/>
              <a:gd name="connsiteX60" fmla="*/ 6733280 w 7228763"/>
              <a:gd name="connsiteY60" fmla="*/ 3335396 h 6858000"/>
              <a:gd name="connsiteX61" fmla="*/ 6735884 w 7228763"/>
              <a:gd name="connsiteY61" fmla="*/ 3456509 h 6858000"/>
              <a:gd name="connsiteX62" fmla="*/ 6715764 w 7228763"/>
              <a:gd name="connsiteY62" fmla="*/ 3531827 h 6858000"/>
              <a:gd name="connsiteX63" fmla="*/ 6730329 w 7228763"/>
              <a:gd name="connsiteY63" fmla="*/ 3570877 h 6858000"/>
              <a:gd name="connsiteX64" fmla="*/ 6727426 w 7228763"/>
              <a:gd name="connsiteY64" fmla="*/ 3583849 h 6858000"/>
              <a:gd name="connsiteX65" fmla="*/ 6718706 w 7228763"/>
              <a:gd name="connsiteY65" fmla="*/ 3592763 h 6858000"/>
              <a:gd name="connsiteX66" fmla="*/ 6693350 w 7228763"/>
              <a:gd name="connsiteY66" fmla="*/ 3653485 h 6858000"/>
              <a:gd name="connsiteX67" fmla="*/ 6685983 w 7228763"/>
              <a:gd name="connsiteY67" fmla="*/ 3670528 h 6858000"/>
              <a:gd name="connsiteX68" fmla="*/ 6687033 w 7228763"/>
              <a:gd name="connsiteY68" fmla="*/ 3685990 h 6858000"/>
              <a:gd name="connsiteX69" fmla="*/ 6693711 w 7228763"/>
              <a:gd name="connsiteY69" fmla="*/ 3690283 h 6858000"/>
              <a:gd name="connsiteX70" fmla="*/ 6690843 w 7228763"/>
              <a:gd name="connsiteY70" fmla="*/ 3699787 h 6858000"/>
              <a:gd name="connsiteX71" fmla="*/ 6691624 w 7228763"/>
              <a:gd name="connsiteY71" fmla="*/ 3702486 h 6858000"/>
              <a:gd name="connsiteX72" fmla="*/ 6694549 w 7228763"/>
              <a:gd name="connsiteY72" fmla="*/ 3717784 h 6858000"/>
              <a:gd name="connsiteX73" fmla="*/ 6662489 w 7228763"/>
              <a:gd name="connsiteY73" fmla="*/ 3746229 h 6858000"/>
              <a:gd name="connsiteX74" fmla="*/ 6575429 w 7228763"/>
              <a:gd name="connsiteY74" fmla="*/ 3924910 h 6858000"/>
              <a:gd name="connsiteX75" fmla="*/ 6538994 w 7228763"/>
              <a:gd name="connsiteY75" fmla="*/ 3989353 h 6858000"/>
              <a:gd name="connsiteX76" fmla="*/ 6535698 w 7228763"/>
              <a:gd name="connsiteY76" fmla="*/ 4033899 h 6858000"/>
              <a:gd name="connsiteX77" fmla="*/ 6527053 w 7228763"/>
              <a:gd name="connsiteY77" fmla="*/ 4142250 h 6858000"/>
              <a:gd name="connsiteX78" fmla="*/ 6501843 w 7228763"/>
              <a:gd name="connsiteY78" fmla="*/ 4329442 h 6858000"/>
              <a:gd name="connsiteX79" fmla="*/ 6489841 w 7228763"/>
              <a:gd name="connsiteY79" fmla="*/ 4456184 h 6858000"/>
              <a:gd name="connsiteX80" fmla="*/ 6482918 w 7228763"/>
              <a:gd name="connsiteY80" fmla="*/ 4468478 h 6858000"/>
              <a:gd name="connsiteX81" fmla="*/ 6484019 w 7228763"/>
              <a:gd name="connsiteY81" fmla="*/ 4469862 h 6858000"/>
              <a:gd name="connsiteX82" fmla="*/ 6481759 w 7228763"/>
              <a:gd name="connsiteY82" fmla="*/ 4483797 h 6858000"/>
              <a:gd name="connsiteX83" fmla="*/ 6477370 w 7228763"/>
              <a:gd name="connsiteY83" fmla="*/ 4487091 h 6858000"/>
              <a:gd name="connsiteX84" fmla="*/ 6474598 w 7228763"/>
              <a:gd name="connsiteY84" fmla="*/ 4496728 h 6858000"/>
              <a:gd name="connsiteX85" fmla="*/ 6465848 w 7228763"/>
              <a:gd name="connsiteY85" fmla="*/ 4515918 h 6858000"/>
              <a:gd name="connsiteX86" fmla="*/ 6467296 w 7228763"/>
              <a:gd name="connsiteY86" fmla="*/ 4519316 h 6858000"/>
              <a:gd name="connsiteX87" fmla="*/ 6458903 w 7228763"/>
              <a:gd name="connsiteY87" fmla="*/ 4547957 h 6858000"/>
              <a:gd name="connsiteX88" fmla="*/ 6460248 w 7228763"/>
              <a:gd name="connsiteY88" fmla="*/ 4548262 h 6858000"/>
              <a:gd name="connsiteX89" fmla="*/ 6464276 w 7228763"/>
              <a:gd name="connsiteY89" fmla="*/ 4555939 h 6858000"/>
              <a:gd name="connsiteX90" fmla="*/ 6468635 w 7228763"/>
              <a:gd name="connsiteY90" fmla="*/ 4570815 h 6858000"/>
              <a:gd name="connsiteX91" fmla="*/ 6488206 w 7228763"/>
              <a:gd name="connsiteY91" fmla="*/ 4633846 h 6858000"/>
              <a:gd name="connsiteX92" fmla="*/ 6487272 w 7228763"/>
              <a:gd name="connsiteY92" fmla="*/ 4639816 h 6858000"/>
              <a:gd name="connsiteX93" fmla="*/ 6487581 w 7228763"/>
              <a:gd name="connsiteY93" fmla="*/ 4639923 h 6858000"/>
              <a:gd name="connsiteX94" fmla="*/ 6487249 w 7228763"/>
              <a:gd name="connsiteY94" fmla="*/ 4646192 h 6858000"/>
              <a:gd name="connsiteX95" fmla="*/ 6485570 w 7228763"/>
              <a:gd name="connsiteY95" fmla="*/ 4650706 h 6858000"/>
              <a:gd name="connsiteX96" fmla="*/ 6483759 w 7228763"/>
              <a:gd name="connsiteY96" fmla="*/ 4662290 h 6858000"/>
              <a:gd name="connsiteX97" fmla="*/ 6485315 w 7228763"/>
              <a:gd name="connsiteY97" fmla="*/ 4666180 h 6858000"/>
              <a:gd name="connsiteX98" fmla="*/ 6489077 w 7228763"/>
              <a:gd name="connsiteY98" fmla="*/ 4667585 h 6858000"/>
              <a:gd name="connsiteX99" fmla="*/ 6488467 w 7228763"/>
              <a:gd name="connsiteY99" fmla="*/ 4668660 h 6858000"/>
              <a:gd name="connsiteX100" fmla="*/ 6496179 w 7228763"/>
              <a:gd name="connsiteY100" fmla="*/ 4689807 h 6858000"/>
              <a:gd name="connsiteX101" fmla="*/ 6500957 w 7228763"/>
              <a:gd name="connsiteY101" fmla="*/ 4737890 h 6858000"/>
              <a:gd name="connsiteX102" fmla="*/ 6498641 w 7228763"/>
              <a:gd name="connsiteY102" fmla="*/ 4765657 h 6858000"/>
              <a:gd name="connsiteX103" fmla="*/ 6497829 w 7228763"/>
              <a:gd name="connsiteY103" fmla="*/ 4841463 h 6858000"/>
              <a:gd name="connsiteX104" fmla="*/ 6521578 w 7228763"/>
              <a:gd name="connsiteY104" fmla="*/ 4969863 h 6858000"/>
              <a:gd name="connsiteX105" fmla="*/ 6518695 w 7228763"/>
              <a:gd name="connsiteY105" fmla="*/ 4974028 h 6858000"/>
              <a:gd name="connsiteX106" fmla="*/ 6516513 w 7228763"/>
              <a:gd name="connsiteY106" fmla="*/ 4980318 h 6858000"/>
              <a:gd name="connsiteX107" fmla="*/ 6516763 w 7228763"/>
              <a:gd name="connsiteY107" fmla="*/ 4980501 h 6858000"/>
              <a:gd name="connsiteX108" fmla="*/ 6514121 w 7228763"/>
              <a:gd name="connsiteY108" fmla="*/ 4986338 h 6858000"/>
              <a:gd name="connsiteX109" fmla="*/ 6511173 w 7228763"/>
              <a:gd name="connsiteY109" fmla="*/ 4991296 h 6858000"/>
              <a:gd name="connsiteX110" fmla="*/ 6546537 w 7228763"/>
              <a:gd name="connsiteY110" fmla="*/ 5076895 h 6858000"/>
              <a:gd name="connsiteX111" fmla="*/ 6544581 w 7228763"/>
              <a:gd name="connsiteY111" fmla="*/ 5081568 h 6858000"/>
              <a:gd name="connsiteX112" fmla="*/ 6543750 w 7228763"/>
              <a:gd name="connsiteY112" fmla="*/ 5088173 h 6858000"/>
              <a:gd name="connsiteX113" fmla="*/ 6544034 w 7228763"/>
              <a:gd name="connsiteY113" fmla="*/ 5088300 h 6858000"/>
              <a:gd name="connsiteX114" fmla="*/ 6542660 w 7228763"/>
              <a:gd name="connsiteY114" fmla="*/ 5094558 h 6858000"/>
              <a:gd name="connsiteX115" fmla="*/ 6532096 w 7228763"/>
              <a:gd name="connsiteY115" fmla="*/ 5125620 h 6858000"/>
              <a:gd name="connsiteX116" fmla="*/ 6533049 w 7228763"/>
              <a:gd name="connsiteY116" fmla="*/ 5268004 h 6858000"/>
              <a:gd name="connsiteX117" fmla="*/ 6533970 w 7228763"/>
              <a:gd name="connsiteY117" fmla="*/ 5269530 h 6858000"/>
              <a:gd name="connsiteX118" fmla="*/ 6502603 w 7228763"/>
              <a:gd name="connsiteY118" fmla="*/ 5390941 h 6858000"/>
              <a:gd name="connsiteX119" fmla="*/ 6477660 w 7228763"/>
              <a:gd name="connsiteY119" fmla="*/ 5539927 h 6858000"/>
              <a:gd name="connsiteX120" fmla="*/ 6456458 w 7228763"/>
              <a:gd name="connsiteY120" fmla="*/ 5791594 h 6858000"/>
              <a:gd name="connsiteX121" fmla="*/ 6434556 w 7228763"/>
              <a:gd name="connsiteY121" fmla="*/ 5855206 h 6858000"/>
              <a:gd name="connsiteX122" fmla="*/ 6418454 w 7228763"/>
              <a:gd name="connsiteY122" fmla="*/ 5873582 h 6858000"/>
              <a:gd name="connsiteX123" fmla="*/ 6419875 w 7228763"/>
              <a:gd name="connsiteY123" fmla="*/ 5876037 h 6858000"/>
              <a:gd name="connsiteX124" fmla="*/ 6419775 w 7228763"/>
              <a:gd name="connsiteY124" fmla="*/ 5886534 h 6858000"/>
              <a:gd name="connsiteX125" fmla="*/ 6426971 w 7228763"/>
              <a:gd name="connsiteY125" fmla="*/ 5888644 h 6858000"/>
              <a:gd name="connsiteX126" fmla="*/ 6431999 w 7228763"/>
              <a:gd name="connsiteY126" fmla="*/ 5903832 h 6858000"/>
              <a:gd name="connsiteX127" fmla="*/ 6429798 w 7228763"/>
              <a:gd name="connsiteY127" fmla="*/ 5923391 h 6858000"/>
              <a:gd name="connsiteX128" fmla="*/ 6434072 w 7228763"/>
              <a:gd name="connsiteY128" fmla="*/ 6013205 h 6858000"/>
              <a:gd name="connsiteX129" fmla="*/ 6439333 w 7228763"/>
              <a:gd name="connsiteY129" fmla="*/ 6074018 h 6858000"/>
              <a:gd name="connsiteX130" fmla="*/ 6463083 w 7228763"/>
              <a:gd name="connsiteY130" fmla="*/ 6130837 h 6858000"/>
              <a:gd name="connsiteX131" fmla="*/ 6457360 w 7228763"/>
              <a:gd name="connsiteY131" fmla="*/ 6152982 h 6858000"/>
              <a:gd name="connsiteX132" fmla="*/ 6495529 w 7228763"/>
              <a:gd name="connsiteY132" fmla="*/ 6221100 h 6858000"/>
              <a:gd name="connsiteX133" fmla="*/ 6514948 w 7228763"/>
              <a:gd name="connsiteY133" fmla="*/ 6287550 h 6858000"/>
              <a:gd name="connsiteX134" fmla="*/ 6545124 w 7228763"/>
              <a:gd name="connsiteY134" fmla="*/ 6401595 h 6858000"/>
              <a:gd name="connsiteX135" fmla="*/ 6525833 w 7228763"/>
              <a:gd name="connsiteY135" fmla="*/ 6487110 h 6858000"/>
              <a:gd name="connsiteX136" fmla="*/ 6554825 w 7228763"/>
              <a:gd name="connsiteY136" fmla="*/ 6588589 h 6858000"/>
              <a:gd name="connsiteX137" fmla="*/ 6601569 w 7228763"/>
              <a:gd name="connsiteY137" fmla="*/ 6769963 h 6858000"/>
              <a:gd name="connsiteX138" fmla="*/ 6620945 w 7228763"/>
              <a:gd name="connsiteY138" fmla="*/ 6835814 h 6858000"/>
              <a:gd name="connsiteX139" fmla="*/ 6625906 w 7228763"/>
              <a:gd name="connsiteY139" fmla="*/ 6858000 h 6858000"/>
              <a:gd name="connsiteX140" fmla="*/ 723901 w 7228763"/>
              <a:gd name="connsiteY140" fmla="*/ 6858000 h 6858000"/>
              <a:gd name="connsiteX141" fmla="*/ 501961 w 7228763"/>
              <a:gd name="connsiteY141" fmla="*/ 6858000 h 6858000"/>
              <a:gd name="connsiteX142" fmla="*/ 0 w 7228763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7228763" h="6858000">
                <a:moveTo>
                  <a:pt x="0" y="0"/>
                </a:moveTo>
                <a:lnTo>
                  <a:pt x="501961" y="0"/>
                </a:lnTo>
                <a:lnTo>
                  <a:pt x="723901" y="0"/>
                </a:lnTo>
                <a:lnTo>
                  <a:pt x="7228583" y="0"/>
                </a:lnTo>
                <a:lnTo>
                  <a:pt x="7228763" y="1"/>
                </a:lnTo>
                <a:lnTo>
                  <a:pt x="7221350" y="30700"/>
                </a:lnTo>
                <a:cubicBezTo>
                  <a:pt x="7216059" y="84364"/>
                  <a:pt x="7200969" y="241149"/>
                  <a:pt x="7199900" y="310025"/>
                </a:cubicBezTo>
                <a:cubicBezTo>
                  <a:pt x="7203643" y="367544"/>
                  <a:pt x="7214102" y="408251"/>
                  <a:pt x="7214938" y="443960"/>
                </a:cubicBezTo>
                <a:cubicBezTo>
                  <a:pt x="7210660" y="499397"/>
                  <a:pt x="7182360" y="604434"/>
                  <a:pt x="7174238" y="642659"/>
                </a:cubicBezTo>
                <a:cubicBezTo>
                  <a:pt x="7182965" y="657287"/>
                  <a:pt x="7155519" y="658191"/>
                  <a:pt x="7166213" y="673307"/>
                </a:cubicBezTo>
                <a:cubicBezTo>
                  <a:pt x="7166618" y="693769"/>
                  <a:pt x="7143764" y="797295"/>
                  <a:pt x="7128963" y="839641"/>
                </a:cubicBezTo>
                <a:cubicBezTo>
                  <a:pt x="7112293" y="887148"/>
                  <a:pt x="7075906" y="937731"/>
                  <a:pt x="7066183" y="958357"/>
                </a:cubicBezTo>
                <a:cubicBezTo>
                  <a:pt x="7056459" y="978983"/>
                  <a:pt x="7077843" y="936930"/>
                  <a:pt x="7070620" y="963398"/>
                </a:cubicBezTo>
                <a:cubicBezTo>
                  <a:pt x="7063399" y="989867"/>
                  <a:pt x="7031301" y="1087010"/>
                  <a:pt x="7022851" y="1117169"/>
                </a:cubicBezTo>
                <a:cubicBezTo>
                  <a:pt x="7039554" y="1118586"/>
                  <a:pt x="7009272" y="1135372"/>
                  <a:pt x="7019920" y="1144352"/>
                </a:cubicBezTo>
                <a:cubicBezTo>
                  <a:pt x="7029274" y="1150681"/>
                  <a:pt x="7022270" y="1157251"/>
                  <a:pt x="7021476" y="1164484"/>
                </a:cubicBezTo>
                <a:cubicBezTo>
                  <a:pt x="7028800" y="1173524"/>
                  <a:pt x="7015215" y="1205209"/>
                  <a:pt x="7005576" y="1213829"/>
                </a:cubicBezTo>
                <a:cubicBezTo>
                  <a:pt x="6972150" y="1235037"/>
                  <a:pt x="6996546" y="1277327"/>
                  <a:pt x="6970919" y="1294823"/>
                </a:cubicBezTo>
                <a:cubicBezTo>
                  <a:pt x="6967139" y="1300845"/>
                  <a:pt x="6965581" y="1306615"/>
                  <a:pt x="6965413" y="1312193"/>
                </a:cubicBezTo>
                <a:lnTo>
                  <a:pt x="6968106" y="1327626"/>
                </a:lnTo>
                <a:lnTo>
                  <a:pt x="6975202" y="1331644"/>
                </a:lnTo>
                <a:lnTo>
                  <a:pt x="6973366" y="1341276"/>
                </a:lnTo>
                <a:cubicBezTo>
                  <a:pt x="6973720" y="1342166"/>
                  <a:pt x="6974074" y="1343055"/>
                  <a:pt x="6974428" y="1343945"/>
                </a:cubicBezTo>
                <a:cubicBezTo>
                  <a:pt x="6976493" y="1349040"/>
                  <a:pt x="6978286" y="1354080"/>
                  <a:pt x="6978971" y="1359134"/>
                </a:cubicBezTo>
                <a:cubicBezTo>
                  <a:pt x="6974288" y="1373109"/>
                  <a:pt x="6958295" y="1397612"/>
                  <a:pt x="6946335" y="1427803"/>
                </a:cubicBezTo>
                <a:cubicBezTo>
                  <a:pt x="6924178" y="1460349"/>
                  <a:pt x="6924483" y="1505076"/>
                  <a:pt x="6907208" y="1540278"/>
                </a:cubicBezTo>
                <a:lnTo>
                  <a:pt x="6901698" y="1547262"/>
                </a:lnTo>
                <a:lnTo>
                  <a:pt x="6902877" y="1577056"/>
                </a:lnTo>
                <a:cubicBezTo>
                  <a:pt x="6907187" y="1582205"/>
                  <a:pt x="6908314" y="1589568"/>
                  <a:pt x="6904067" y="1595898"/>
                </a:cubicBezTo>
                <a:lnTo>
                  <a:pt x="6891817" y="1703726"/>
                </a:lnTo>
                <a:cubicBezTo>
                  <a:pt x="6890892" y="1739332"/>
                  <a:pt x="6882506" y="1754453"/>
                  <a:pt x="6898520" y="1809535"/>
                </a:cubicBezTo>
                <a:cubicBezTo>
                  <a:pt x="6919736" y="1868036"/>
                  <a:pt x="6890400" y="1952670"/>
                  <a:pt x="6897783" y="2018310"/>
                </a:cubicBezTo>
                <a:cubicBezTo>
                  <a:pt x="6868750" y="2053162"/>
                  <a:pt x="6894827" y="2034561"/>
                  <a:pt x="6887647" y="2071355"/>
                </a:cubicBezTo>
                <a:lnTo>
                  <a:pt x="6888952" y="2141166"/>
                </a:lnTo>
                <a:lnTo>
                  <a:pt x="6887101" y="2154548"/>
                </a:lnTo>
                <a:lnTo>
                  <a:pt x="6880519" y="2158153"/>
                </a:lnTo>
                <a:lnTo>
                  <a:pt x="6873389" y="2178174"/>
                </a:lnTo>
                <a:cubicBezTo>
                  <a:pt x="6871658" y="2185696"/>
                  <a:pt x="6870890" y="2193828"/>
                  <a:pt x="6871679" y="2202858"/>
                </a:cubicBezTo>
                <a:cubicBezTo>
                  <a:pt x="6884787" y="2232772"/>
                  <a:pt x="6852680" y="2283357"/>
                  <a:pt x="6870321" y="2320214"/>
                </a:cubicBezTo>
                <a:cubicBezTo>
                  <a:pt x="6868006" y="2355906"/>
                  <a:pt x="6861023" y="2394678"/>
                  <a:pt x="6857787" y="2417011"/>
                </a:cubicBezTo>
                <a:cubicBezTo>
                  <a:pt x="6846931" y="2426377"/>
                  <a:pt x="6863720" y="2456509"/>
                  <a:pt x="6850905" y="2454207"/>
                </a:cubicBezTo>
                <a:cubicBezTo>
                  <a:pt x="6856659" y="2464947"/>
                  <a:pt x="6853850" y="2476105"/>
                  <a:pt x="6848900" y="2487203"/>
                </a:cubicBezTo>
                <a:lnTo>
                  <a:pt x="6837487" y="2512282"/>
                </a:lnTo>
                <a:cubicBezTo>
                  <a:pt x="6837823" y="2512961"/>
                  <a:pt x="6838158" y="2513640"/>
                  <a:pt x="6838494" y="2514318"/>
                </a:cubicBezTo>
                <a:cubicBezTo>
                  <a:pt x="6846991" y="2534324"/>
                  <a:pt x="6855486" y="2554328"/>
                  <a:pt x="6863982" y="2574334"/>
                </a:cubicBezTo>
                <a:lnTo>
                  <a:pt x="6862893" y="2579877"/>
                </a:lnTo>
                <a:cubicBezTo>
                  <a:pt x="6862738" y="2585644"/>
                  <a:pt x="6863120" y="2603388"/>
                  <a:pt x="6863047" y="2608928"/>
                </a:cubicBezTo>
                <a:lnTo>
                  <a:pt x="6862462" y="2613111"/>
                </a:lnTo>
                <a:lnTo>
                  <a:pt x="6854084" y="2621996"/>
                </a:lnTo>
                <a:lnTo>
                  <a:pt x="6856559" y="2634265"/>
                </a:lnTo>
                <a:lnTo>
                  <a:pt x="6847985" y="2647237"/>
                </a:lnTo>
                <a:cubicBezTo>
                  <a:pt x="6850226" y="2648158"/>
                  <a:pt x="6852294" y="2649356"/>
                  <a:pt x="6854115" y="2650786"/>
                </a:cubicBezTo>
                <a:lnTo>
                  <a:pt x="6859942" y="2661993"/>
                </a:lnTo>
                <a:lnTo>
                  <a:pt x="6851884" y="2670949"/>
                </a:lnTo>
                <a:cubicBezTo>
                  <a:pt x="6864376" y="2672007"/>
                  <a:pt x="6849871" y="2681695"/>
                  <a:pt x="6846115" y="2690255"/>
                </a:cubicBezTo>
                <a:lnTo>
                  <a:pt x="6846964" y="2695683"/>
                </a:lnTo>
                <a:lnTo>
                  <a:pt x="6836011" y="2713964"/>
                </a:lnTo>
                <a:lnTo>
                  <a:pt x="6830478" y="2730175"/>
                </a:lnTo>
                <a:lnTo>
                  <a:pt x="6841091" y="2763497"/>
                </a:lnTo>
                <a:lnTo>
                  <a:pt x="6803520" y="3051539"/>
                </a:lnTo>
                <a:cubicBezTo>
                  <a:pt x="6790420" y="3165645"/>
                  <a:pt x="6749912" y="3216611"/>
                  <a:pt x="6733280" y="3335396"/>
                </a:cubicBezTo>
                <a:lnTo>
                  <a:pt x="6735884" y="3456509"/>
                </a:lnTo>
                <a:lnTo>
                  <a:pt x="6715764" y="3531827"/>
                </a:lnTo>
                <a:lnTo>
                  <a:pt x="6730329" y="3570877"/>
                </a:lnTo>
                <a:lnTo>
                  <a:pt x="6727426" y="3583849"/>
                </a:lnTo>
                <a:lnTo>
                  <a:pt x="6718706" y="3592763"/>
                </a:lnTo>
                <a:cubicBezTo>
                  <a:pt x="6707946" y="3613948"/>
                  <a:pt x="6713985" y="3641245"/>
                  <a:pt x="6693350" y="3653485"/>
                </a:cubicBezTo>
                <a:cubicBezTo>
                  <a:pt x="6688922" y="3659316"/>
                  <a:pt x="6686748" y="3664985"/>
                  <a:pt x="6685983" y="3670528"/>
                </a:cubicBezTo>
                <a:lnTo>
                  <a:pt x="6687033" y="3685990"/>
                </a:lnTo>
                <a:lnTo>
                  <a:pt x="6693711" y="3690283"/>
                </a:lnTo>
                <a:lnTo>
                  <a:pt x="6690843" y="3699787"/>
                </a:lnTo>
                <a:cubicBezTo>
                  <a:pt x="6691104" y="3700686"/>
                  <a:pt x="6691364" y="3701586"/>
                  <a:pt x="6691624" y="3702486"/>
                </a:cubicBezTo>
                <a:cubicBezTo>
                  <a:pt x="6693145" y="3707637"/>
                  <a:pt x="6694400" y="3712728"/>
                  <a:pt x="6694549" y="3717784"/>
                </a:cubicBezTo>
                <a:cubicBezTo>
                  <a:pt x="6659304" y="3711701"/>
                  <a:pt x="6689997" y="3759789"/>
                  <a:pt x="6662489" y="3746229"/>
                </a:cubicBezTo>
                <a:cubicBezTo>
                  <a:pt x="6642637" y="3780750"/>
                  <a:pt x="6605132" y="3867558"/>
                  <a:pt x="6575429" y="3924910"/>
                </a:cubicBezTo>
                <a:lnTo>
                  <a:pt x="6538994" y="3989353"/>
                </a:lnTo>
                <a:lnTo>
                  <a:pt x="6535698" y="4033899"/>
                </a:lnTo>
                <a:cubicBezTo>
                  <a:pt x="6533175" y="4070470"/>
                  <a:pt x="6530536" y="4110146"/>
                  <a:pt x="6527053" y="4142250"/>
                </a:cubicBezTo>
                <a:cubicBezTo>
                  <a:pt x="6519001" y="4200007"/>
                  <a:pt x="6506061" y="4278998"/>
                  <a:pt x="6501843" y="4329442"/>
                </a:cubicBezTo>
                <a:cubicBezTo>
                  <a:pt x="6495642" y="4381764"/>
                  <a:pt x="6492993" y="4433012"/>
                  <a:pt x="6489841" y="4456184"/>
                </a:cubicBezTo>
                <a:lnTo>
                  <a:pt x="6482918" y="4468478"/>
                </a:lnTo>
                <a:lnTo>
                  <a:pt x="6484019" y="4469862"/>
                </a:lnTo>
                <a:cubicBezTo>
                  <a:pt x="6485835" y="4476321"/>
                  <a:pt x="6484493" y="4480555"/>
                  <a:pt x="6481759" y="4483797"/>
                </a:cubicBezTo>
                <a:lnTo>
                  <a:pt x="6477370" y="4487091"/>
                </a:lnTo>
                <a:lnTo>
                  <a:pt x="6474598" y="4496728"/>
                </a:lnTo>
                <a:lnTo>
                  <a:pt x="6465848" y="4515918"/>
                </a:lnTo>
                <a:cubicBezTo>
                  <a:pt x="6466332" y="4517049"/>
                  <a:pt x="6466814" y="4518182"/>
                  <a:pt x="6467296" y="4519316"/>
                </a:cubicBezTo>
                <a:lnTo>
                  <a:pt x="6458903" y="4547957"/>
                </a:lnTo>
                <a:lnTo>
                  <a:pt x="6460248" y="4548262"/>
                </a:lnTo>
                <a:cubicBezTo>
                  <a:pt x="6463078" y="4549595"/>
                  <a:pt x="6464808" y="4551811"/>
                  <a:pt x="6464276" y="4555939"/>
                </a:cubicBezTo>
                <a:cubicBezTo>
                  <a:pt x="6486531" y="4548276"/>
                  <a:pt x="6472165" y="4557977"/>
                  <a:pt x="6468635" y="4570815"/>
                </a:cubicBezTo>
                <a:cubicBezTo>
                  <a:pt x="6472622" y="4583801"/>
                  <a:pt x="6485098" y="4622347"/>
                  <a:pt x="6488206" y="4633846"/>
                </a:cubicBezTo>
                <a:lnTo>
                  <a:pt x="6487272" y="4639816"/>
                </a:lnTo>
                <a:lnTo>
                  <a:pt x="6487581" y="4639923"/>
                </a:lnTo>
                <a:cubicBezTo>
                  <a:pt x="6488082" y="4641190"/>
                  <a:pt x="6488037" y="4643141"/>
                  <a:pt x="6487249" y="4646192"/>
                </a:cubicBezTo>
                <a:lnTo>
                  <a:pt x="6485570" y="4650706"/>
                </a:lnTo>
                <a:lnTo>
                  <a:pt x="6483759" y="4662290"/>
                </a:lnTo>
                <a:cubicBezTo>
                  <a:pt x="6484278" y="4663587"/>
                  <a:pt x="6484797" y="4664883"/>
                  <a:pt x="6485315" y="4666180"/>
                </a:cubicBezTo>
                <a:lnTo>
                  <a:pt x="6489077" y="4667585"/>
                </a:lnTo>
                <a:lnTo>
                  <a:pt x="6488467" y="4668660"/>
                </a:lnTo>
                <a:cubicBezTo>
                  <a:pt x="6480300" y="4676831"/>
                  <a:pt x="6469898" y="4679345"/>
                  <a:pt x="6496179" y="4689807"/>
                </a:cubicBezTo>
                <a:cubicBezTo>
                  <a:pt x="6482141" y="4708535"/>
                  <a:pt x="6498545" y="4712235"/>
                  <a:pt x="6500957" y="4737890"/>
                </a:cubicBezTo>
                <a:cubicBezTo>
                  <a:pt x="6488706" y="4748600"/>
                  <a:pt x="6491350" y="4757223"/>
                  <a:pt x="6498641" y="4765657"/>
                </a:cubicBezTo>
                <a:cubicBezTo>
                  <a:pt x="6490164" y="4790618"/>
                  <a:pt x="6498852" y="4813399"/>
                  <a:pt x="6497829" y="4841463"/>
                </a:cubicBezTo>
                <a:lnTo>
                  <a:pt x="6521578" y="4969863"/>
                </a:lnTo>
                <a:lnTo>
                  <a:pt x="6518695" y="4974028"/>
                </a:lnTo>
                <a:cubicBezTo>
                  <a:pt x="6517064" y="4976933"/>
                  <a:pt x="6516439" y="4978909"/>
                  <a:pt x="6516513" y="4980318"/>
                </a:cubicBezTo>
                <a:lnTo>
                  <a:pt x="6516763" y="4980501"/>
                </a:lnTo>
                <a:lnTo>
                  <a:pt x="6514121" y="4986338"/>
                </a:lnTo>
                <a:lnTo>
                  <a:pt x="6511173" y="4991296"/>
                </a:lnTo>
                <a:cubicBezTo>
                  <a:pt x="6522961" y="5019829"/>
                  <a:pt x="6534748" y="5048361"/>
                  <a:pt x="6546537" y="5076895"/>
                </a:cubicBezTo>
                <a:lnTo>
                  <a:pt x="6544581" y="5081568"/>
                </a:lnTo>
                <a:cubicBezTo>
                  <a:pt x="6543589" y="5084748"/>
                  <a:pt x="6543387" y="5086810"/>
                  <a:pt x="6543750" y="5088173"/>
                </a:cubicBezTo>
                <a:lnTo>
                  <a:pt x="6544034" y="5088300"/>
                </a:lnTo>
                <a:lnTo>
                  <a:pt x="6542660" y="5094558"/>
                </a:lnTo>
                <a:cubicBezTo>
                  <a:pt x="6539647" y="5105196"/>
                  <a:pt x="6536055" y="5115626"/>
                  <a:pt x="6532096" y="5125620"/>
                </a:cubicBezTo>
                <a:cubicBezTo>
                  <a:pt x="6530494" y="5154527"/>
                  <a:pt x="6532737" y="5244020"/>
                  <a:pt x="6533049" y="5268004"/>
                </a:cubicBezTo>
                <a:cubicBezTo>
                  <a:pt x="6533356" y="5268513"/>
                  <a:pt x="6533664" y="5269021"/>
                  <a:pt x="6533970" y="5269530"/>
                </a:cubicBezTo>
                <a:lnTo>
                  <a:pt x="6502603" y="5390941"/>
                </a:lnTo>
                <a:cubicBezTo>
                  <a:pt x="6487576" y="5438194"/>
                  <a:pt x="6471524" y="5465286"/>
                  <a:pt x="6477660" y="5539927"/>
                </a:cubicBezTo>
                <a:cubicBezTo>
                  <a:pt x="6469926" y="5610775"/>
                  <a:pt x="6461800" y="5740573"/>
                  <a:pt x="6456458" y="5791594"/>
                </a:cubicBezTo>
                <a:cubicBezTo>
                  <a:pt x="6427890" y="5787060"/>
                  <a:pt x="6468179" y="5849672"/>
                  <a:pt x="6434556" y="5855206"/>
                </a:cubicBezTo>
                <a:cubicBezTo>
                  <a:pt x="6436026" y="5860240"/>
                  <a:pt x="6415712" y="5868910"/>
                  <a:pt x="6418454" y="5873582"/>
                </a:cubicBezTo>
                <a:cubicBezTo>
                  <a:pt x="6418927" y="5874401"/>
                  <a:pt x="6419401" y="5875218"/>
                  <a:pt x="6419875" y="5876037"/>
                </a:cubicBezTo>
                <a:lnTo>
                  <a:pt x="6419775" y="5886534"/>
                </a:lnTo>
                <a:lnTo>
                  <a:pt x="6426971" y="5888644"/>
                </a:lnTo>
                <a:cubicBezTo>
                  <a:pt x="6428647" y="5893707"/>
                  <a:pt x="6430322" y="5898769"/>
                  <a:pt x="6431999" y="5903832"/>
                </a:cubicBezTo>
                <a:cubicBezTo>
                  <a:pt x="6432764" y="5909651"/>
                  <a:pt x="6432285" y="5916068"/>
                  <a:pt x="6429798" y="5923391"/>
                </a:cubicBezTo>
                <a:cubicBezTo>
                  <a:pt x="6409104" y="5948880"/>
                  <a:pt x="6461339" y="5981626"/>
                  <a:pt x="6434072" y="6013205"/>
                </a:cubicBezTo>
                <a:cubicBezTo>
                  <a:pt x="6426624" y="6024901"/>
                  <a:pt x="6431095" y="6066777"/>
                  <a:pt x="6439333" y="6074018"/>
                </a:cubicBezTo>
                <a:cubicBezTo>
                  <a:pt x="6439795" y="6081731"/>
                  <a:pt x="6453428" y="6126985"/>
                  <a:pt x="6463083" y="6130837"/>
                </a:cubicBezTo>
                <a:cubicBezTo>
                  <a:pt x="6474368" y="6137057"/>
                  <a:pt x="6441750" y="6156330"/>
                  <a:pt x="6457360" y="6152982"/>
                </a:cubicBezTo>
                <a:cubicBezTo>
                  <a:pt x="6454563" y="6186619"/>
                  <a:pt x="6497804" y="6191636"/>
                  <a:pt x="6495529" y="6221100"/>
                </a:cubicBezTo>
                <a:cubicBezTo>
                  <a:pt x="6497396" y="6222126"/>
                  <a:pt x="6506682" y="6257468"/>
                  <a:pt x="6514948" y="6287550"/>
                </a:cubicBezTo>
                <a:cubicBezTo>
                  <a:pt x="6523215" y="6317632"/>
                  <a:pt x="6556102" y="6391312"/>
                  <a:pt x="6545124" y="6401595"/>
                </a:cubicBezTo>
                <a:cubicBezTo>
                  <a:pt x="6546214" y="6423902"/>
                  <a:pt x="6525024" y="6432919"/>
                  <a:pt x="6525833" y="6487110"/>
                </a:cubicBezTo>
                <a:cubicBezTo>
                  <a:pt x="6547115" y="6574474"/>
                  <a:pt x="6547900" y="6553611"/>
                  <a:pt x="6554825" y="6588589"/>
                </a:cubicBezTo>
                <a:cubicBezTo>
                  <a:pt x="6583783" y="6637976"/>
                  <a:pt x="6536155" y="6687723"/>
                  <a:pt x="6601569" y="6769963"/>
                </a:cubicBezTo>
                <a:cubicBezTo>
                  <a:pt x="6623036" y="6819284"/>
                  <a:pt x="6607516" y="6817955"/>
                  <a:pt x="6620945" y="6835814"/>
                </a:cubicBezTo>
                <a:lnTo>
                  <a:pt x="6625906" y="6858000"/>
                </a:lnTo>
                <a:lnTo>
                  <a:pt x="723901" y="6858000"/>
                </a:lnTo>
                <a:lnTo>
                  <a:pt x="50196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050879" y="609600"/>
            <a:ext cx="5562706" cy="1426234"/>
          </a:xfrm>
        </p:spPr>
        <p:txBody>
          <a:bodyPr>
            <a:normAutofit/>
          </a:bodyPr>
          <a:lstStyle/>
          <a:p>
            <a:r>
              <a:rPr lang="ru-RU" dirty="0"/>
              <a:t>Тирания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1050879" y="2357567"/>
            <a:ext cx="5216426" cy="3896810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ru-RU" dirty="0"/>
              <a:t>Тирания (τυραννὶς) — самая несовершенная и несправедливая власть одного человека. Тирания во времена Платона означала тиранию против аристократического меньшинства с молчаливого одобрения демократического большинства. С точки зрения Платона тиран — самый несчастный человек, так как отказывает другим в самостоятельности и разуме, и свой разум вынужден употреблять на подавление разума других.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E4B64F-FEDA-1F0A-0FDF-562B2A25CE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99294" y="1452282"/>
            <a:ext cx="3532094" cy="396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99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472DE8-E58B-4D56-BA61-C69C601DC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83ACFC-B25E-402F-BBD8-E42034CDD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76818"/>
          </a:xfrm>
          <a:custGeom>
            <a:avLst/>
            <a:gdLst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255823 w 12192000"/>
              <a:gd name="connsiteY110" fmla="*/ 1704850 h 2237474"/>
              <a:gd name="connsiteX111" fmla="*/ 6098321 w 12192000"/>
              <a:gd name="connsiteY111" fmla="*/ 1721646 h 2237474"/>
              <a:gd name="connsiteX112" fmla="*/ 5880652 w 12192000"/>
              <a:gd name="connsiteY112" fmla="*/ 1779643 h 2237474"/>
              <a:gd name="connsiteX113" fmla="*/ 5785959 w 12192000"/>
              <a:gd name="connsiteY113" fmla="*/ 1775307 h 2237474"/>
              <a:gd name="connsiteX114" fmla="*/ 5643534 w 12192000"/>
              <a:gd name="connsiteY114" fmla="*/ 1802919 h 2237474"/>
              <a:gd name="connsiteX115" fmla="*/ 5518799 w 12192000"/>
              <a:gd name="connsiteY115" fmla="*/ 1818312 h 2237474"/>
              <a:gd name="connsiteX116" fmla="*/ 5505014 w 12192000"/>
              <a:gd name="connsiteY116" fmla="*/ 1819259 h 2237474"/>
              <a:gd name="connsiteX117" fmla="*/ 5499949 w 12192000"/>
              <a:gd name="connsiteY117" fmla="*/ 1814490 h 2237474"/>
              <a:gd name="connsiteX118" fmla="*/ 5453307 w 12192000"/>
              <a:gd name="connsiteY118" fmla="*/ 1815450 h 2237474"/>
              <a:gd name="connsiteX119" fmla="*/ 5364192 w 12192000"/>
              <a:gd name="connsiteY119" fmla="*/ 1826074 h 2237474"/>
              <a:gd name="connsiteX120" fmla="*/ 5350380 w 12192000"/>
              <a:gd name="connsiteY120" fmla="*/ 1830891 h 2237474"/>
              <a:gd name="connsiteX121" fmla="*/ 5259633 w 12192000"/>
              <a:gd name="connsiteY121" fmla="*/ 1837160 h 2237474"/>
              <a:gd name="connsiteX122" fmla="*/ 5197513 w 12192000"/>
              <a:gd name="connsiteY122" fmla="*/ 1844718 h 2237474"/>
              <a:gd name="connsiteX123" fmla="*/ 5184170 w 12192000"/>
              <a:gd name="connsiteY123" fmla="*/ 1849402 h 2237474"/>
              <a:gd name="connsiteX124" fmla="*/ 5168852 w 12192000"/>
              <a:gd name="connsiteY124" fmla="*/ 1844846 h 2237474"/>
              <a:gd name="connsiteX125" fmla="*/ 5164370 w 12192000"/>
              <a:gd name="connsiteY125" fmla="*/ 1840597 h 2237474"/>
              <a:gd name="connsiteX126" fmla="*/ 5114927 w 12192000"/>
              <a:gd name="connsiteY126" fmla="*/ 1847827 h 2237474"/>
              <a:gd name="connsiteX127" fmla="*/ 5108970 w 12192000"/>
              <a:gd name="connsiteY127" fmla="*/ 1847935 h 2237474"/>
              <a:gd name="connsiteX128" fmla="*/ 5067961 w 12192000"/>
              <a:gd name="connsiteY128" fmla="*/ 1845917 h 2237474"/>
              <a:gd name="connsiteX129" fmla="*/ 5007075 w 12192000"/>
              <a:gd name="connsiteY129" fmla="*/ 1838626 h 2237474"/>
              <a:gd name="connsiteX130" fmla="*/ 4944087 w 12192000"/>
              <a:gd name="connsiteY130" fmla="*/ 1823332 h 2237474"/>
              <a:gd name="connsiteX131" fmla="*/ 4907662 w 12192000"/>
              <a:gd name="connsiteY131" fmla="*/ 1816900 h 2237474"/>
              <a:gd name="connsiteX132" fmla="*/ 4882386 w 12192000"/>
              <a:gd name="connsiteY132" fmla="*/ 1809844 h 2237474"/>
              <a:gd name="connsiteX133" fmla="*/ 4811440 w 12192000"/>
              <a:gd name="connsiteY133" fmla="*/ 1804655 h 2237474"/>
              <a:gd name="connsiteX134" fmla="*/ 4691075 w 12192000"/>
              <a:gd name="connsiteY134" fmla="*/ 1801389 h 2237474"/>
              <a:gd name="connsiteX135" fmla="*/ 4647449 w 12192000"/>
              <a:gd name="connsiteY135" fmla="*/ 1793181 h 2237474"/>
              <a:gd name="connsiteX136" fmla="*/ 4645504 w 12192000"/>
              <a:gd name="connsiteY136" fmla="*/ 1787606 h 2237474"/>
              <a:gd name="connsiteX137" fmla="*/ 4632229 w 12192000"/>
              <a:gd name="connsiteY137" fmla="*/ 1785815 h 2237474"/>
              <a:gd name="connsiteX138" fmla="*/ 4629273 w 12192000"/>
              <a:gd name="connsiteY138" fmla="*/ 1784355 h 2237474"/>
              <a:gd name="connsiteX139" fmla="*/ 4611738 w 12192000"/>
              <a:gd name="connsiteY139" fmla="*/ 1776964 h 2237474"/>
              <a:gd name="connsiteX140" fmla="*/ 4560070 w 12192000"/>
              <a:gd name="connsiteY140" fmla="*/ 1785640 h 2237474"/>
              <a:gd name="connsiteX141" fmla="*/ 4536503 w 12192000"/>
              <a:gd name="connsiteY141" fmla="*/ 1785334 h 2237474"/>
              <a:gd name="connsiteX142" fmla="*/ 4513724 w 12192000"/>
              <a:gd name="connsiteY142" fmla="*/ 1791996 h 2237474"/>
              <a:gd name="connsiteX143" fmla="*/ 4501513 w 12192000"/>
              <a:gd name="connsiteY143" fmla="*/ 1799835 h 2237474"/>
              <a:gd name="connsiteX144" fmla="*/ 4459076 w 12192000"/>
              <a:gd name="connsiteY144" fmla="*/ 1813003 h 2237474"/>
              <a:gd name="connsiteX145" fmla="*/ 4459810 w 12192000"/>
              <a:gd name="connsiteY145" fmla="*/ 1797886 h 2237474"/>
              <a:gd name="connsiteX146" fmla="*/ 4379064 w 12192000"/>
              <a:gd name="connsiteY146" fmla="*/ 1817177 h 2237474"/>
              <a:gd name="connsiteX147" fmla="*/ 4319209 w 12192000"/>
              <a:gd name="connsiteY147" fmla="*/ 1834833 h 2237474"/>
              <a:gd name="connsiteX148" fmla="*/ 4306907 w 12192000"/>
              <a:gd name="connsiteY148" fmla="*/ 1841641 h 2237474"/>
              <a:gd name="connsiteX149" fmla="*/ 4290981 w 12192000"/>
              <a:gd name="connsiteY149" fmla="*/ 1839677 h 2237474"/>
              <a:gd name="connsiteX150" fmla="*/ 4285792 w 12192000"/>
              <a:gd name="connsiteY150" fmla="*/ 1836231 h 2237474"/>
              <a:gd name="connsiteX151" fmla="*/ 4238372 w 12192000"/>
              <a:gd name="connsiteY151" fmla="*/ 1851480 h 2237474"/>
              <a:gd name="connsiteX152" fmla="*/ 4232517 w 12192000"/>
              <a:gd name="connsiteY152" fmla="*/ 1852567 h 2237474"/>
              <a:gd name="connsiteX153" fmla="*/ 4191732 w 12192000"/>
              <a:gd name="connsiteY153" fmla="*/ 1857328 h 2237474"/>
              <a:gd name="connsiteX154" fmla="*/ 4065532 w 12192000"/>
              <a:gd name="connsiteY154" fmla="*/ 1855477 h 2237474"/>
              <a:gd name="connsiteX155" fmla="*/ 4028460 w 12192000"/>
              <a:gd name="connsiteY155" fmla="*/ 1855137 h 2237474"/>
              <a:gd name="connsiteX156" fmla="*/ 4002267 w 12192000"/>
              <a:gd name="connsiteY156" fmla="*/ 1852352 h 2237474"/>
              <a:gd name="connsiteX157" fmla="*/ 3931396 w 12192000"/>
              <a:gd name="connsiteY157" fmla="*/ 1858915 h 2237474"/>
              <a:gd name="connsiteX158" fmla="*/ 3812162 w 12192000"/>
              <a:gd name="connsiteY158" fmla="*/ 1875501 h 2237474"/>
              <a:gd name="connsiteX159" fmla="*/ 3767672 w 12192000"/>
              <a:gd name="connsiteY159" fmla="*/ 1874600 h 2237474"/>
              <a:gd name="connsiteX160" fmla="*/ 3764741 w 12192000"/>
              <a:gd name="connsiteY160" fmla="*/ 1869433 h 2237474"/>
              <a:gd name="connsiteX161" fmla="*/ 3751332 w 12192000"/>
              <a:gd name="connsiteY161" fmla="*/ 1869854 h 2237474"/>
              <a:gd name="connsiteX162" fmla="*/ 3748155 w 12192000"/>
              <a:gd name="connsiteY162" fmla="*/ 1868903 h 2237474"/>
              <a:gd name="connsiteX163" fmla="*/ 3729530 w 12192000"/>
              <a:gd name="connsiteY163" fmla="*/ 1864513 h 2237474"/>
              <a:gd name="connsiteX164" fmla="*/ 3680177 w 12192000"/>
              <a:gd name="connsiteY164" fmla="*/ 1881552 h 2237474"/>
              <a:gd name="connsiteX165" fmla="*/ 3567259 w 12192000"/>
              <a:gd name="connsiteY165" fmla="*/ 1893482 h 2237474"/>
              <a:gd name="connsiteX166" fmla="*/ 3405770 w 12192000"/>
              <a:gd name="connsiteY166" fmla="*/ 1904591 h 2237474"/>
              <a:gd name="connsiteX167" fmla="*/ 3280097 w 12192000"/>
              <a:gd name="connsiteY167" fmla="*/ 1919610 h 2237474"/>
              <a:gd name="connsiteX168" fmla="*/ 3123424 w 12192000"/>
              <a:gd name="connsiteY168" fmla="*/ 1952930 h 2237474"/>
              <a:gd name="connsiteX169" fmla="*/ 3009910 w 12192000"/>
              <a:gd name="connsiteY169" fmla="*/ 1957866 h 2237474"/>
              <a:gd name="connsiteX170" fmla="*/ 2995934 w 12192000"/>
              <a:gd name="connsiteY170" fmla="*/ 1967085 h 2237474"/>
              <a:gd name="connsiteX171" fmla="*/ 2980071 w 12192000"/>
              <a:gd name="connsiteY171" fmla="*/ 1972988 h 2237474"/>
              <a:gd name="connsiteX172" fmla="*/ 2978094 w 12192000"/>
              <a:gd name="connsiteY172" fmla="*/ 1972369 h 2237474"/>
              <a:gd name="connsiteX173" fmla="*/ 2942858 w 12192000"/>
              <a:gd name="connsiteY173" fmla="*/ 1981367 h 2237474"/>
              <a:gd name="connsiteX174" fmla="*/ 2875436 w 12192000"/>
              <a:gd name="connsiteY174" fmla="*/ 1996977 h 2237474"/>
              <a:gd name="connsiteX175" fmla="*/ 2874892 w 12192000"/>
              <a:gd name="connsiteY175" fmla="*/ 1996085 h 2237474"/>
              <a:gd name="connsiteX176" fmla="*/ 2864145 w 12192000"/>
              <a:gd name="connsiteY176" fmla="*/ 1994061 h 2237474"/>
              <a:gd name="connsiteX177" fmla="*/ 2843662 w 12192000"/>
              <a:gd name="connsiteY177" fmla="*/ 1992498 h 2237474"/>
              <a:gd name="connsiteX178" fmla="*/ 2796128 w 12192000"/>
              <a:gd name="connsiteY178" fmla="*/ 1976403 h 2237474"/>
              <a:gd name="connsiteX179" fmla="*/ 2756784 w 12192000"/>
              <a:gd name="connsiteY179" fmla="*/ 1985116 h 2237474"/>
              <a:gd name="connsiteX180" fmla="*/ 2748833 w 12192000"/>
              <a:gd name="connsiteY180" fmla="*/ 1986323 h 2237474"/>
              <a:gd name="connsiteX181" fmla="*/ 2748661 w 12192000"/>
              <a:gd name="connsiteY181" fmla="*/ 1986122 h 2237474"/>
              <a:gd name="connsiteX182" fmla="*/ 2740251 w 12192000"/>
              <a:gd name="connsiteY182" fmla="*/ 1986946 h 2237474"/>
              <a:gd name="connsiteX183" fmla="*/ 2718916 w 12192000"/>
              <a:gd name="connsiteY183" fmla="*/ 1990867 h 2237474"/>
              <a:gd name="connsiteX184" fmla="*/ 2713522 w 12192000"/>
              <a:gd name="connsiteY184" fmla="*/ 1990173 h 2237474"/>
              <a:gd name="connsiteX185" fmla="*/ 2680597 w 12192000"/>
              <a:gd name="connsiteY185" fmla="*/ 1984996 h 2237474"/>
              <a:gd name="connsiteX186" fmla="*/ 2578178 w 12192000"/>
              <a:gd name="connsiteY186" fmla="*/ 1990531 h 2237474"/>
              <a:gd name="connsiteX187" fmla="*/ 2476147 w 12192000"/>
              <a:gd name="connsiteY187" fmla="*/ 1998305 h 2237474"/>
              <a:gd name="connsiteX188" fmla="*/ 2373568 w 12192000"/>
              <a:gd name="connsiteY188" fmla="*/ 2003219 h 2237474"/>
              <a:gd name="connsiteX189" fmla="*/ 2321399 w 12192000"/>
              <a:gd name="connsiteY189" fmla="*/ 1989467 h 2237474"/>
              <a:gd name="connsiteX190" fmla="*/ 2315525 w 12192000"/>
              <a:gd name="connsiteY190" fmla="*/ 1989708 h 2237474"/>
              <a:gd name="connsiteX191" fmla="*/ 2300792 w 12192000"/>
              <a:gd name="connsiteY191" fmla="*/ 1994290 h 2237474"/>
              <a:gd name="connsiteX192" fmla="*/ 2295469 w 12192000"/>
              <a:gd name="connsiteY192" fmla="*/ 1996659 h 2237474"/>
              <a:gd name="connsiteX193" fmla="*/ 2287219 w 12192000"/>
              <a:gd name="connsiteY193" fmla="*/ 1998750 h 2237474"/>
              <a:gd name="connsiteX194" fmla="*/ 2286948 w 12192000"/>
              <a:gd name="connsiteY194" fmla="*/ 1998596 h 2237474"/>
              <a:gd name="connsiteX195" fmla="*/ 2243069 w 12192000"/>
              <a:gd name="connsiteY195" fmla="*/ 2015111 h 2237474"/>
              <a:gd name="connsiteX196" fmla="*/ 2186609 w 12192000"/>
              <a:gd name="connsiteY196" fmla="*/ 2008263 h 2237474"/>
              <a:gd name="connsiteX197" fmla="*/ 2164831 w 12192000"/>
              <a:gd name="connsiteY197" fmla="*/ 2010143 h 2237474"/>
              <a:gd name="connsiteX198" fmla="*/ 2152836 w 12192000"/>
              <a:gd name="connsiteY198" fmla="*/ 2010048 h 2237474"/>
              <a:gd name="connsiteX199" fmla="*/ 2117102 w 12192000"/>
              <a:gd name="connsiteY199" fmla="*/ 2023004 h 2237474"/>
              <a:gd name="connsiteX200" fmla="*/ 2111935 w 12192000"/>
              <a:gd name="connsiteY200" fmla="*/ 2023163 h 2237474"/>
              <a:gd name="connsiteX201" fmla="*/ 2089991 w 12192000"/>
              <a:gd name="connsiteY201" fmla="*/ 2034193 h 2237474"/>
              <a:gd name="connsiteX202" fmla="*/ 2058061 w 12192000"/>
              <a:gd name="connsiteY202" fmla="*/ 2047942 h 2237474"/>
              <a:gd name="connsiteX203" fmla="*/ 2055737 w 12192000"/>
              <a:gd name="connsiteY203" fmla="*/ 2047704 h 2237474"/>
              <a:gd name="connsiteX204" fmla="*/ 2042244 w 12192000"/>
              <a:gd name="connsiteY204" fmla="*/ 2055560 h 2237474"/>
              <a:gd name="connsiteX205" fmla="*/ 1976224 w 12192000"/>
              <a:gd name="connsiteY205" fmla="*/ 2074257 h 2237474"/>
              <a:gd name="connsiteX206" fmla="*/ 1877728 w 12192000"/>
              <a:gd name="connsiteY206" fmla="*/ 2101004 h 2237474"/>
              <a:gd name="connsiteX207" fmla="*/ 1759056 w 12192000"/>
              <a:gd name="connsiteY207" fmla="*/ 2125608 h 2237474"/>
              <a:gd name="connsiteX208" fmla="*/ 1637948 w 12192000"/>
              <a:gd name="connsiteY208" fmla="*/ 2172597 h 2237474"/>
              <a:gd name="connsiteX209" fmla="*/ 1434549 w 12192000"/>
              <a:gd name="connsiteY209" fmla="*/ 2234522 h 2237474"/>
              <a:gd name="connsiteX210" fmla="*/ 1398481 w 12192000"/>
              <a:gd name="connsiteY210" fmla="*/ 2237074 h 2237474"/>
              <a:gd name="connsiteX211" fmla="*/ 1398407 w 12192000"/>
              <a:gd name="connsiteY211" fmla="*/ 2237095 h 2237474"/>
              <a:gd name="connsiteX212" fmla="*/ 1370962 w 12192000"/>
              <a:gd name="connsiteY212" fmla="*/ 2237474 h 2237474"/>
              <a:gd name="connsiteX213" fmla="*/ 1356367 w 12192000"/>
              <a:gd name="connsiteY213" fmla="*/ 2235089 h 2237474"/>
              <a:gd name="connsiteX214" fmla="*/ 1324828 w 12192000"/>
              <a:gd name="connsiteY214" fmla="*/ 2231968 h 2237474"/>
              <a:gd name="connsiteX215" fmla="*/ 1297744 w 12192000"/>
              <a:gd name="connsiteY215" fmla="*/ 2235849 h 2237474"/>
              <a:gd name="connsiteX216" fmla="*/ 1286236 w 12192000"/>
              <a:gd name="connsiteY216" fmla="*/ 2233135 h 2237474"/>
              <a:gd name="connsiteX217" fmla="*/ 1283504 w 12192000"/>
              <a:gd name="connsiteY217" fmla="*/ 2233797 h 2237474"/>
              <a:gd name="connsiteX218" fmla="*/ 1279765 w 12192000"/>
              <a:gd name="connsiteY218" fmla="*/ 2229639 h 2237474"/>
              <a:gd name="connsiteX219" fmla="*/ 1195347 w 12192000"/>
              <a:gd name="connsiteY219" fmla="*/ 2212354 h 2237474"/>
              <a:gd name="connsiteX220" fmla="*/ 970251 w 12192000"/>
              <a:gd name="connsiteY220" fmla="*/ 2221029 h 2237474"/>
              <a:gd name="connsiteX221" fmla="*/ 812914 w 12192000"/>
              <a:gd name="connsiteY221" fmla="*/ 2202752 h 2237474"/>
              <a:gd name="connsiteX222" fmla="*/ 800195 w 12192000"/>
              <a:gd name="connsiteY222" fmla="*/ 2209407 h 2237474"/>
              <a:gd name="connsiteX223" fmla="*/ 784978 w 12192000"/>
              <a:gd name="connsiteY223" fmla="*/ 2212360 h 2237474"/>
              <a:gd name="connsiteX224" fmla="*/ 681987 w 12192000"/>
              <a:gd name="connsiteY224" fmla="*/ 2216757 h 2237474"/>
              <a:gd name="connsiteX225" fmla="*/ 669923 w 12192000"/>
              <a:gd name="connsiteY225" fmla="*/ 2211682 h 2237474"/>
              <a:gd name="connsiteX226" fmla="*/ 648680 w 12192000"/>
              <a:gd name="connsiteY226" fmla="*/ 2206229 h 2237474"/>
              <a:gd name="connsiteX227" fmla="*/ 597225 w 12192000"/>
              <a:gd name="connsiteY227" fmla="*/ 2180999 h 2237474"/>
              <a:gd name="connsiteX228" fmla="*/ 558449 w 12192000"/>
              <a:gd name="connsiteY228" fmla="*/ 2182346 h 2237474"/>
              <a:gd name="connsiteX229" fmla="*/ 550517 w 12192000"/>
              <a:gd name="connsiteY229" fmla="*/ 2182060 h 2237474"/>
              <a:gd name="connsiteX230" fmla="*/ 550309 w 12192000"/>
              <a:gd name="connsiteY230" fmla="*/ 2181825 h 2237474"/>
              <a:gd name="connsiteX231" fmla="*/ 541836 w 12192000"/>
              <a:gd name="connsiteY231" fmla="*/ 2181063 h 2237474"/>
              <a:gd name="connsiteX232" fmla="*/ 536057 w 12192000"/>
              <a:gd name="connsiteY232" fmla="*/ 2181537 h 2237474"/>
              <a:gd name="connsiteX233" fmla="*/ 520671 w 12192000"/>
              <a:gd name="connsiteY233" fmla="*/ 2180980 h 2237474"/>
              <a:gd name="connsiteX234" fmla="*/ 515024 w 12192000"/>
              <a:gd name="connsiteY234" fmla="*/ 2179258 h 2237474"/>
              <a:gd name="connsiteX235" fmla="*/ 512278 w 12192000"/>
              <a:gd name="connsiteY235" fmla="*/ 2176369 h 2237474"/>
              <a:gd name="connsiteX236" fmla="*/ 480419 w 12192000"/>
              <a:gd name="connsiteY236" fmla="*/ 2167807 h 2237474"/>
              <a:gd name="connsiteX237" fmla="*/ 413835 w 12192000"/>
              <a:gd name="connsiteY237" fmla="*/ 2156783 h 2237474"/>
              <a:gd name="connsiteX238" fmla="*/ 376513 w 12192000"/>
              <a:gd name="connsiteY238" fmla="*/ 2154014 h 2237474"/>
              <a:gd name="connsiteX239" fmla="*/ 273386 w 12192000"/>
              <a:gd name="connsiteY239" fmla="*/ 2142551 h 2237474"/>
              <a:gd name="connsiteX240" fmla="*/ 169207 w 12192000"/>
              <a:gd name="connsiteY240" fmla="*/ 2128100 h 2237474"/>
              <a:gd name="connsiteX241" fmla="*/ 93149 w 12192000"/>
              <a:gd name="connsiteY241" fmla="*/ 2105324 h 2237474"/>
              <a:gd name="connsiteX242" fmla="*/ 88109 w 12192000"/>
              <a:gd name="connsiteY242" fmla="*/ 2106704 h 2237474"/>
              <a:gd name="connsiteX243" fmla="*/ 80022 w 12192000"/>
              <a:gd name="connsiteY243" fmla="*/ 2107254 h 2237474"/>
              <a:gd name="connsiteX244" fmla="*/ 79717 w 12192000"/>
              <a:gd name="connsiteY244" fmla="*/ 2107046 h 2237474"/>
              <a:gd name="connsiteX245" fmla="*/ 72352 w 12192000"/>
              <a:gd name="connsiteY245" fmla="*/ 2107991 h 2237474"/>
              <a:gd name="connsiteX246" fmla="*/ 37645 w 12192000"/>
              <a:gd name="connsiteY246" fmla="*/ 2115401 h 2237474"/>
              <a:gd name="connsiteX247" fmla="*/ 4572 w 12192000"/>
              <a:gd name="connsiteY247" fmla="*/ 2111091 h 2237474"/>
              <a:gd name="connsiteX248" fmla="*/ 0 w 12192000"/>
              <a:gd name="connsiteY248" fmla="*/ 2110468 h 223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12192000" h="2237474">
                <a:moveTo>
                  <a:pt x="0" y="0"/>
                </a:moveTo>
                <a:lnTo>
                  <a:pt x="12192000" y="0"/>
                </a:lnTo>
                <a:lnTo>
                  <a:pt x="12192000" y="751299"/>
                </a:lnTo>
                <a:lnTo>
                  <a:pt x="12176759" y="759190"/>
                </a:lnTo>
                <a:cubicBezTo>
                  <a:pt x="12165968" y="763819"/>
                  <a:pt x="12157853" y="765770"/>
                  <a:pt x="12154948" y="762731"/>
                </a:cubicBezTo>
                <a:cubicBezTo>
                  <a:pt x="12116503" y="759396"/>
                  <a:pt x="12073342" y="763579"/>
                  <a:pt x="12047364" y="749662"/>
                </a:cubicBezTo>
                <a:cubicBezTo>
                  <a:pt x="12041261" y="730599"/>
                  <a:pt x="11914319" y="741909"/>
                  <a:pt x="11890686" y="732766"/>
                </a:cubicBezTo>
                <a:cubicBezTo>
                  <a:pt x="11832408" y="747890"/>
                  <a:pt x="11815359" y="777569"/>
                  <a:pt x="11782413" y="769868"/>
                </a:cubicBezTo>
                <a:cubicBezTo>
                  <a:pt x="11760031" y="763594"/>
                  <a:pt x="11675205" y="777151"/>
                  <a:pt x="11649954" y="749628"/>
                </a:cubicBezTo>
                <a:cubicBezTo>
                  <a:pt x="11608286" y="767874"/>
                  <a:pt x="11593031" y="740811"/>
                  <a:pt x="11560424" y="748017"/>
                </a:cubicBezTo>
                <a:cubicBezTo>
                  <a:pt x="11488916" y="747650"/>
                  <a:pt x="11449669" y="773362"/>
                  <a:pt x="11358455" y="747593"/>
                </a:cubicBezTo>
                <a:cubicBezTo>
                  <a:pt x="11316233" y="754756"/>
                  <a:pt x="11256313" y="713012"/>
                  <a:pt x="11165209" y="748852"/>
                </a:cubicBezTo>
                <a:cubicBezTo>
                  <a:pt x="11113345" y="753539"/>
                  <a:pt x="11140250" y="736122"/>
                  <a:pt x="11058755" y="749617"/>
                </a:cubicBezTo>
                <a:cubicBezTo>
                  <a:pt x="11036836" y="722990"/>
                  <a:pt x="10909903" y="759211"/>
                  <a:pt x="10884013" y="760728"/>
                </a:cubicBezTo>
                <a:cubicBezTo>
                  <a:pt x="10864519" y="743356"/>
                  <a:pt x="10853492" y="756172"/>
                  <a:pt x="10834688" y="757726"/>
                </a:cubicBezTo>
                <a:cubicBezTo>
                  <a:pt x="10826871" y="747343"/>
                  <a:pt x="10811086" y="746602"/>
                  <a:pt x="10805004" y="757573"/>
                </a:cubicBezTo>
                <a:cubicBezTo>
                  <a:pt x="10810951" y="784448"/>
                  <a:pt x="10744688" y="759043"/>
                  <a:pt x="10739478" y="776841"/>
                </a:cubicBezTo>
                <a:cubicBezTo>
                  <a:pt x="10678284" y="779408"/>
                  <a:pt x="10540854" y="756546"/>
                  <a:pt x="10458762" y="755400"/>
                </a:cubicBezTo>
                <a:cubicBezTo>
                  <a:pt x="10426976" y="747433"/>
                  <a:pt x="10362961" y="776166"/>
                  <a:pt x="10246919" y="769960"/>
                </a:cubicBezTo>
                <a:cubicBezTo>
                  <a:pt x="10231631" y="763610"/>
                  <a:pt x="10172943" y="749095"/>
                  <a:pt x="10167995" y="760843"/>
                </a:cubicBezTo>
                <a:cubicBezTo>
                  <a:pt x="10131971" y="759999"/>
                  <a:pt x="10021683" y="796978"/>
                  <a:pt x="9997044" y="780129"/>
                </a:cubicBezTo>
                <a:cubicBezTo>
                  <a:pt x="10001018" y="806225"/>
                  <a:pt x="9951331" y="779975"/>
                  <a:pt x="9943887" y="804141"/>
                </a:cubicBezTo>
                <a:lnTo>
                  <a:pt x="9918248" y="816628"/>
                </a:lnTo>
                <a:lnTo>
                  <a:pt x="9836148" y="858312"/>
                </a:lnTo>
                <a:lnTo>
                  <a:pt x="9823800" y="866604"/>
                </a:lnTo>
                <a:lnTo>
                  <a:pt x="9794684" y="864509"/>
                </a:lnTo>
                <a:lnTo>
                  <a:pt x="9778288" y="854362"/>
                </a:lnTo>
                <a:lnTo>
                  <a:pt x="9773886" y="857543"/>
                </a:lnTo>
                <a:cubicBezTo>
                  <a:pt x="9769008" y="863842"/>
                  <a:pt x="9766501" y="867741"/>
                  <a:pt x="9761459" y="862394"/>
                </a:cubicBezTo>
                <a:lnTo>
                  <a:pt x="9705768" y="894610"/>
                </a:lnTo>
                <a:cubicBezTo>
                  <a:pt x="9699860" y="897215"/>
                  <a:pt x="9692576" y="897590"/>
                  <a:pt x="9683005" y="894128"/>
                </a:cubicBezTo>
                <a:cubicBezTo>
                  <a:pt x="9664449" y="898200"/>
                  <a:pt x="9612100" y="914263"/>
                  <a:pt x="9594438" y="919051"/>
                </a:cubicBezTo>
                <a:lnTo>
                  <a:pt x="9577033" y="922857"/>
                </a:lnTo>
                <a:cubicBezTo>
                  <a:pt x="9568659" y="926175"/>
                  <a:pt x="9551353" y="936082"/>
                  <a:pt x="9544189" y="938966"/>
                </a:cubicBezTo>
                <a:cubicBezTo>
                  <a:pt x="9538380" y="940584"/>
                  <a:pt x="9541329" y="937538"/>
                  <a:pt x="9534048" y="940158"/>
                </a:cubicBezTo>
                <a:cubicBezTo>
                  <a:pt x="9533709" y="946069"/>
                  <a:pt x="9530854" y="951684"/>
                  <a:pt x="9500499" y="954680"/>
                </a:cubicBezTo>
                <a:cubicBezTo>
                  <a:pt x="9481230" y="968165"/>
                  <a:pt x="9456325" y="979029"/>
                  <a:pt x="9428195" y="986225"/>
                </a:cubicBezTo>
                <a:cubicBezTo>
                  <a:pt x="9422499" y="981315"/>
                  <a:pt x="9414660" y="991352"/>
                  <a:pt x="9410017" y="993931"/>
                </a:cubicBezTo>
                <a:cubicBezTo>
                  <a:pt x="9408360" y="990327"/>
                  <a:pt x="9395782" y="990863"/>
                  <a:pt x="9392919" y="994656"/>
                </a:cubicBezTo>
                <a:cubicBezTo>
                  <a:pt x="9310581" y="1024474"/>
                  <a:pt x="9345163" y="981210"/>
                  <a:pt x="9301293" y="1011593"/>
                </a:cubicBezTo>
                <a:cubicBezTo>
                  <a:pt x="9292916" y="1014346"/>
                  <a:pt x="9285483" y="1013807"/>
                  <a:pt x="9278619" y="1011878"/>
                </a:cubicBezTo>
                <a:lnTo>
                  <a:pt x="9268019" y="1007442"/>
                </a:lnTo>
                <a:lnTo>
                  <a:pt x="9234662" y="1023056"/>
                </a:lnTo>
                <a:cubicBezTo>
                  <a:pt x="9217868" y="1029197"/>
                  <a:pt x="9199852" y="1034202"/>
                  <a:pt x="9181033" y="1037921"/>
                </a:cubicBezTo>
                <a:cubicBezTo>
                  <a:pt x="9174974" y="1030923"/>
                  <a:pt x="9162516" y="1043719"/>
                  <a:pt x="9155969" y="1046804"/>
                </a:cubicBezTo>
                <a:cubicBezTo>
                  <a:pt x="9154734" y="1041866"/>
                  <a:pt x="9138567" y="1041606"/>
                  <a:pt x="9133985" y="1046450"/>
                </a:cubicBezTo>
                <a:cubicBezTo>
                  <a:pt x="9021681" y="1079910"/>
                  <a:pt x="9076377" y="1024799"/>
                  <a:pt x="9012987" y="1061986"/>
                </a:cubicBezTo>
                <a:lnTo>
                  <a:pt x="8968445" y="1052169"/>
                </a:lnTo>
                <a:lnTo>
                  <a:pt x="8958984" y="1057212"/>
                </a:lnTo>
                <a:cubicBezTo>
                  <a:pt x="8920115" y="1062770"/>
                  <a:pt x="8906181" y="1053838"/>
                  <a:pt x="8886001" y="1067468"/>
                </a:cubicBezTo>
                <a:cubicBezTo>
                  <a:pt x="8847384" y="1050046"/>
                  <a:pt x="8863283" y="1068286"/>
                  <a:pt x="8838610" y="1075091"/>
                </a:cubicBezTo>
                <a:cubicBezTo>
                  <a:pt x="8816007" y="1080079"/>
                  <a:pt x="8773923" y="1092257"/>
                  <a:pt x="8750383" y="1097387"/>
                </a:cubicBezTo>
                <a:cubicBezTo>
                  <a:pt x="8735450" y="1116502"/>
                  <a:pt x="8721220" y="1097372"/>
                  <a:pt x="8697365" y="1105869"/>
                </a:cubicBezTo>
                <a:cubicBezTo>
                  <a:pt x="8687037" y="1113735"/>
                  <a:pt x="8678781" y="1115961"/>
                  <a:pt x="8665605" y="1110791"/>
                </a:cubicBezTo>
                <a:cubicBezTo>
                  <a:pt x="8618410" y="1148662"/>
                  <a:pt x="8633049" y="1116609"/>
                  <a:pt x="8584946" y="1135226"/>
                </a:cubicBezTo>
                <a:cubicBezTo>
                  <a:pt x="8544020" y="1153499"/>
                  <a:pt x="8496232" y="1168229"/>
                  <a:pt x="8460755" y="1203427"/>
                </a:cubicBezTo>
                <a:cubicBezTo>
                  <a:pt x="8454928" y="1212828"/>
                  <a:pt x="8436573" y="1218574"/>
                  <a:pt x="8419755" y="1216260"/>
                </a:cubicBezTo>
                <a:cubicBezTo>
                  <a:pt x="8416861" y="1215863"/>
                  <a:pt x="8414124" y="1215234"/>
                  <a:pt x="8411626" y="1214397"/>
                </a:cubicBezTo>
                <a:cubicBezTo>
                  <a:pt x="8391326" y="1238641"/>
                  <a:pt x="8371389" y="1231045"/>
                  <a:pt x="8363469" y="1246658"/>
                </a:cubicBezTo>
                <a:cubicBezTo>
                  <a:pt x="8322316" y="1258746"/>
                  <a:pt x="8283162" y="1250600"/>
                  <a:pt x="8275497" y="1264396"/>
                </a:cubicBezTo>
                <a:cubicBezTo>
                  <a:pt x="8253233" y="1266996"/>
                  <a:pt x="8218383" y="1257577"/>
                  <a:pt x="8206287" y="1273060"/>
                </a:cubicBezTo>
                <a:cubicBezTo>
                  <a:pt x="8200396" y="1262794"/>
                  <a:pt x="8183827" y="1285000"/>
                  <a:pt x="8168705" y="1279956"/>
                </a:cubicBezTo>
                <a:cubicBezTo>
                  <a:pt x="8157611" y="1275235"/>
                  <a:pt x="8149996" y="1280870"/>
                  <a:pt x="8139997" y="1282713"/>
                </a:cubicBezTo>
                <a:cubicBezTo>
                  <a:pt x="8125566" y="1279776"/>
                  <a:pt x="8084128" y="1294221"/>
                  <a:pt x="8074238" y="1301895"/>
                </a:cubicBezTo>
                <a:cubicBezTo>
                  <a:pt x="8052170" y="1326903"/>
                  <a:pt x="7986951" y="1319381"/>
                  <a:pt x="7968292" y="1338779"/>
                </a:cubicBezTo>
                <a:cubicBezTo>
                  <a:pt x="7960694" y="1342282"/>
                  <a:pt x="7952937" y="1344333"/>
                  <a:pt x="7945122" y="1345477"/>
                </a:cubicBezTo>
                <a:lnTo>
                  <a:pt x="7922771" y="1346645"/>
                </a:lnTo>
                <a:lnTo>
                  <a:pt x="7915461" y="1342919"/>
                </a:lnTo>
                <a:lnTo>
                  <a:pt x="7902328" y="1345865"/>
                </a:lnTo>
                <a:lnTo>
                  <a:pt x="7898322" y="1345689"/>
                </a:lnTo>
                <a:lnTo>
                  <a:pt x="7875879" y="1345646"/>
                </a:lnTo>
                <a:cubicBezTo>
                  <a:pt x="7890672" y="1367295"/>
                  <a:pt x="7816428" y="1353520"/>
                  <a:pt x="7840612" y="1369373"/>
                </a:cubicBezTo>
                <a:cubicBezTo>
                  <a:pt x="7803208" y="1375918"/>
                  <a:pt x="7836041" y="1389289"/>
                  <a:pt x="7786819" y="1378970"/>
                </a:cubicBezTo>
                <a:cubicBezTo>
                  <a:pt x="7732613" y="1405648"/>
                  <a:pt x="7587405" y="1382806"/>
                  <a:pt x="7548172" y="1417460"/>
                </a:cubicBezTo>
                <a:cubicBezTo>
                  <a:pt x="7551327" y="1405830"/>
                  <a:pt x="7499280" y="1470447"/>
                  <a:pt x="7483437" y="1478152"/>
                </a:cubicBezTo>
                <a:cubicBezTo>
                  <a:pt x="7446517" y="1491067"/>
                  <a:pt x="7432754" y="1502351"/>
                  <a:pt x="7377870" y="1523319"/>
                </a:cubicBezTo>
                <a:cubicBezTo>
                  <a:pt x="7324166" y="1536168"/>
                  <a:pt x="7290459" y="1563749"/>
                  <a:pt x="7230737" y="1562633"/>
                </a:cubicBezTo>
                <a:cubicBezTo>
                  <a:pt x="7229794" y="1566487"/>
                  <a:pt x="7227568" y="1569908"/>
                  <a:pt x="7224458" y="1573008"/>
                </a:cubicBezTo>
                <a:lnTo>
                  <a:pt x="7213486" y="1580987"/>
                </a:lnTo>
                <a:lnTo>
                  <a:pt x="7210972" y="1580856"/>
                </a:lnTo>
                <a:lnTo>
                  <a:pt x="7183121" y="1595162"/>
                </a:lnTo>
                <a:lnTo>
                  <a:pt x="7164601" y="1606490"/>
                </a:lnTo>
                <a:lnTo>
                  <a:pt x="7159286" y="1606850"/>
                </a:lnTo>
                <a:cubicBezTo>
                  <a:pt x="7150961" y="1609262"/>
                  <a:pt x="7125743" y="1618162"/>
                  <a:pt x="7114651" y="1620959"/>
                </a:cubicBezTo>
                <a:cubicBezTo>
                  <a:pt x="7109310" y="1606138"/>
                  <a:pt x="7106695" y="1617324"/>
                  <a:pt x="7092727" y="1623628"/>
                </a:cubicBezTo>
                <a:cubicBezTo>
                  <a:pt x="7081313" y="1602012"/>
                  <a:pt x="7049394" y="1627301"/>
                  <a:pt x="7031309" y="1619451"/>
                </a:cubicBezTo>
                <a:cubicBezTo>
                  <a:pt x="7021305" y="1624569"/>
                  <a:pt x="7010515" y="1629587"/>
                  <a:pt x="6999084" y="1634317"/>
                </a:cubicBezTo>
                <a:lnTo>
                  <a:pt x="6992107" y="1636860"/>
                </a:lnTo>
                <a:lnTo>
                  <a:pt x="6991765" y="1636725"/>
                </a:lnTo>
                <a:cubicBezTo>
                  <a:pt x="6989813" y="1636884"/>
                  <a:pt x="6987353" y="1637572"/>
                  <a:pt x="6983996" y="1639040"/>
                </a:cubicBezTo>
                <a:lnTo>
                  <a:pt x="6979383" y="1641496"/>
                </a:lnTo>
                <a:lnTo>
                  <a:pt x="6900177" y="1636016"/>
                </a:lnTo>
                <a:cubicBezTo>
                  <a:pt x="6859708" y="1641136"/>
                  <a:pt x="6829973" y="1628753"/>
                  <a:pt x="6795372" y="1644845"/>
                </a:cubicBezTo>
                <a:cubicBezTo>
                  <a:pt x="6757466" y="1649571"/>
                  <a:pt x="6723150" y="1647290"/>
                  <a:pt x="6692251" y="1656357"/>
                </a:cubicBezTo>
                <a:cubicBezTo>
                  <a:pt x="6678032" y="1652894"/>
                  <a:pt x="6665282" y="1652445"/>
                  <a:pt x="6655235" y="1661869"/>
                </a:cubicBezTo>
                <a:cubicBezTo>
                  <a:pt x="6619334" y="1664040"/>
                  <a:pt x="6608179" y="1654034"/>
                  <a:pt x="6587857" y="1665769"/>
                </a:cubicBezTo>
                <a:lnTo>
                  <a:pt x="6554894" y="1664428"/>
                </a:lnTo>
                <a:lnTo>
                  <a:pt x="6551579" y="1662213"/>
                </a:lnTo>
                <a:lnTo>
                  <a:pt x="6545693" y="1661776"/>
                </a:lnTo>
                <a:lnTo>
                  <a:pt x="6530561" y="1664619"/>
                </a:lnTo>
                <a:lnTo>
                  <a:pt x="6525028" y="1666354"/>
                </a:lnTo>
                <a:cubicBezTo>
                  <a:pt x="6521154" y="1667301"/>
                  <a:pt x="6518510" y="1667613"/>
                  <a:pt x="6516595" y="1667475"/>
                </a:cubicBezTo>
                <a:lnTo>
                  <a:pt x="6516340" y="1667291"/>
                </a:lnTo>
                <a:lnTo>
                  <a:pt x="6508541" y="1668757"/>
                </a:lnTo>
                <a:cubicBezTo>
                  <a:pt x="6495493" y="1671715"/>
                  <a:pt x="6482908" y="1675051"/>
                  <a:pt x="6471012" y="1678604"/>
                </a:cubicBezTo>
                <a:cubicBezTo>
                  <a:pt x="6457809" y="1668164"/>
                  <a:pt x="6415506" y="1688334"/>
                  <a:pt x="6415265" y="1665317"/>
                </a:cubicBezTo>
                <a:cubicBezTo>
                  <a:pt x="6399063" y="1669446"/>
                  <a:pt x="6391173" y="1680085"/>
                  <a:pt x="6393343" y="1664672"/>
                </a:cubicBezTo>
                <a:lnTo>
                  <a:pt x="6380457" y="1662376"/>
                </a:lnTo>
                <a:lnTo>
                  <a:pt x="6280959" y="1689329"/>
                </a:lnTo>
                <a:lnTo>
                  <a:pt x="6266765" y="1695560"/>
                </a:lnTo>
                <a:cubicBezTo>
                  <a:pt x="6262331" y="1698152"/>
                  <a:pt x="6258580" y="1701192"/>
                  <a:pt x="6255823" y="1704850"/>
                </a:cubicBezTo>
                <a:cubicBezTo>
                  <a:pt x="6200184" y="1694834"/>
                  <a:pt x="6155082" y="1716996"/>
                  <a:pt x="6098321" y="1721646"/>
                </a:cubicBezTo>
                <a:cubicBezTo>
                  <a:pt x="6036511" y="1734126"/>
                  <a:pt x="5902526" y="1770074"/>
                  <a:pt x="5880652" y="1779643"/>
                </a:cubicBezTo>
                <a:cubicBezTo>
                  <a:pt x="5862008" y="1784877"/>
                  <a:pt x="5777344" y="1786304"/>
                  <a:pt x="5785959" y="1775307"/>
                </a:cubicBezTo>
                <a:cubicBezTo>
                  <a:pt x="5732223" y="1803618"/>
                  <a:pt x="5707481" y="1784706"/>
                  <a:pt x="5643534" y="1802919"/>
                </a:cubicBezTo>
                <a:lnTo>
                  <a:pt x="5518799" y="1818312"/>
                </a:lnTo>
                <a:lnTo>
                  <a:pt x="5505014" y="1819259"/>
                </a:lnTo>
                <a:lnTo>
                  <a:pt x="5499949" y="1814490"/>
                </a:lnTo>
                <a:lnTo>
                  <a:pt x="5453307" y="1815450"/>
                </a:lnTo>
                <a:cubicBezTo>
                  <a:pt x="5433075" y="1827706"/>
                  <a:pt x="5395563" y="1821122"/>
                  <a:pt x="5364192" y="1826074"/>
                </a:cubicBezTo>
                <a:lnTo>
                  <a:pt x="5350380" y="1830891"/>
                </a:lnTo>
                <a:lnTo>
                  <a:pt x="5259633" y="1837160"/>
                </a:lnTo>
                <a:lnTo>
                  <a:pt x="5197513" y="1844718"/>
                </a:lnTo>
                <a:lnTo>
                  <a:pt x="5184170" y="1849402"/>
                </a:lnTo>
                <a:lnTo>
                  <a:pt x="5168852" y="1844846"/>
                </a:lnTo>
                <a:cubicBezTo>
                  <a:pt x="5166986" y="1843561"/>
                  <a:pt x="5165478" y="1842127"/>
                  <a:pt x="5164370" y="1840597"/>
                </a:cubicBezTo>
                <a:lnTo>
                  <a:pt x="5114927" y="1847827"/>
                </a:lnTo>
                <a:lnTo>
                  <a:pt x="5108970" y="1847935"/>
                </a:lnTo>
                <a:lnTo>
                  <a:pt x="5067961" y="1845917"/>
                </a:lnTo>
                <a:lnTo>
                  <a:pt x="5007075" y="1838626"/>
                </a:lnTo>
                <a:cubicBezTo>
                  <a:pt x="4987003" y="1833546"/>
                  <a:pt x="4969259" y="1814096"/>
                  <a:pt x="4944087" y="1823332"/>
                </a:cubicBezTo>
                <a:cubicBezTo>
                  <a:pt x="4949882" y="1812650"/>
                  <a:pt x="4914396" y="1826154"/>
                  <a:pt x="4907662" y="1816900"/>
                </a:cubicBezTo>
                <a:cubicBezTo>
                  <a:pt x="4903760" y="1809237"/>
                  <a:pt x="4892087" y="1811549"/>
                  <a:pt x="4882386" y="1809844"/>
                </a:cubicBezTo>
                <a:cubicBezTo>
                  <a:pt x="4874062" y="1802609"/>
                  <a:pt x="4826962" y="1801349"/>
                  <a:pt x="4811440" y="1804655"/>
                </a:cubicBezTo>
                <a:cubicBezTo>
                  <a:pt x="4768806" y="1818748"/>
                  <a:pt x="4725356" y="1790961"/>
                  <a:pt x="4691075" y="1801389"/>
                </a:cubicBezTo>
                <a:cubicBezTo>
                  <a:pt x="4663743" y="1799478"/>
                  <a:pt x="4655044" y="1795479"/>
                  <a:pt x="4647449" y="1793181"/>
                </a:cubicBezTo>
                <a:lnTo>
                  <a:pt x="4645504" y="1787606"/>
                </a:lnTo>
                <a:lnTo>
                  <a:pt x="4632229" y="1785815"/>
                </a:lnTo>
                <a:lnTo>
                  <a:pt x="4629273" y="1784355"/>
                </a:lnTo>
                <a:cubicBezTo>
                  <a:pt x="4623639" y="1781544"/>
                  <a:pt x="4617950" y="1778917"/>
                  <a:pt x="4611738" y="1776964"/>
                </a:cubicBezTo>
                <a:cubicBezTo>
                  <a:pt x="4601379" y="1800272"/>
                  <a:pt x="4557197" y="1764196"/>
                  <a:pt x="4560070" y="1785640"/>
                </a:cubicBezTo>
                <a:lnTo>
                  <a:pt x="4536503" y="1785334"/>
                </a:lnTo>
                <a:lnTo>
                  <a:pt x="4513724" y="1791996"/>
                </a:lnTo>
                <a:lnTo>
                  <a:pt x="4501513" y="1799835"/>
                </a:lnTo>
                <a:lnTo>
                  <a:pt x="4459076" y="1813003"/>
                </a:lnTo>
                <a:lnTo>
                  <a:pt x="4459810" y="1797886"/>
                </a:lnTo>
                <a:lnTo>
                  <a:pt x="4379064" y="1817177"/>
                </a:lnTo>
                <a:lnTo>
                  <a:pt x="4319209" y="1834833"/>
                </a:lnTo>
                <a:lnTo>
                  <a:pt x="4306907" y="1841641"/>
                </a:lnTo>
                <a:lnTo>
                  <a:pt x="4290981" y="1839677"/>
                </a:lnTo>
                <a:cubicBezTo>
                  <a:pt x="4288909" y="1838717"/>
                  <a:pt x="4287163" y="1837555"/>
                  <a:pt x="4285792" y="1836231"/>
                </a:cubicBezTo>
                <a:lnTo>
                  <a:pt x="4238372" y="1851480"/>
                </a:lnTo>
                <a:lnTo>
                  <a:pt x="4232517" y="1852567"/>
                </a:lnTo>
                <a:lnTo>
                  <a:pt x="4191732" y="1857328"/>
                </a:lnTo>
                <a:lnTo>
                  <a:pt x="4065532" y="1855477"/>
                </a:lnTo>
                <a:cubicBezTo>
                  <a:pt x="4069305" y="1844009"/>
                  <a:pt x="4036780" y="1863138"/>
                  <a:pt x="4028460" y="1855137"/>
                </a:cubicBezTo>
                <a:cubicBezTo>
                  <a:pt x="4023224" y="1848238"/>
                  <a:pt x="4012138" y="1852433"/>
                  <a:pt x="4002267" y="1852352"/>
                </a:cubicBezTo>
                <a:cubicBezTo>
                  <a:pt x="3992749" y="1846600"/>
                  <a:pt x="3946095" y="1853107"/>
                  <a:pt x="3931396" y="1858915"/>
                </a:cubicBezTo>
                <a:cubicBezTo>
                  <a:pt x="3891932" y="1879798"/>
                  <a:pt x="3844059" y="1859600"/>
                  <a:pt x="3812162" y="1875501"/>
                </a:cubicBezTo>
                <a:cubicBezTo>
                  <a:pt x="3784875" y="1878116"/>
                  <a:pt x="3775574" y="1875612"/>
                  <a:pt x="3767672" y="1874600"/>
                </a:cubicBezTo>
                <a:lnTo>
                  <a:pt x="3764741" y="1869433"/>
                </a:lnTo>
                <a:lnTo>
                  <a:pt x="3751332" y="1869854"/>
                </a:lnTo>
                <a:lnTo>
                  <a:pt x="3748155" y="1868903"/>
                </a:lnTo>
                <a:cubicBezTo>
                  <a:pt x="3742091" y="1867062"/>
                  <a:pt x="3736007" y="1865414"/>
                  <a:pt x="3729530" y="1864513"/>
                </a:cubicBezTo>
                <a:cubicBezTo>
                  <a:pt x="3723549" y="1889158"/>
                  <a:pt x="3673453" y="1860919"/>
                  <a:pt x="3680177" y="1881552"/>
                </a:cubicBezTo>
                <a:cubicBezTo>
                  <a:pt x="3643549" y="1880892"/>
                  <a:pt x="3599470" y="1913398"/>
                  <a:pt x="3567259" y="1893482"/>
                </a:cubicBezTo>
                <a:cubicBezTo>
                  <a:pt x="3512865" y="1897927"/>
                  <a:pt x="3463644" y="1898121"/>
                  <a:pt x="3405770" y="1904591"/>
                </a:cubicBezTo>
                <a:cubicBezTo>
                  <a:pt x="3361027" y="1917619"/>
                  <a:pt x="3312439" y="1902759"/>
                  <a:pt x="3280097" y="1919610"/>
                </a:cubicBezTo>
                <a:cubicBezTo>
                  <a:pt x="3228353" y="1917339"/>
                  <a:pt x="3163854" y="1927961"/>
                  <a:pt x="3123424" y="1952930"/>
                </a:cubicBezTo>
                <a:cubicBezTo>
                  <a:pt x="3067921" y="1955455"/>
                  <a:pt x="3058626" y="1970554"/>
                  <a:pt x="3009910" y="1957866"/>
                </a:cubicBezTo>
                <a:cubicBezTo>
                  <a:pt x="3005875" y="1961558"/>
                  <a:pt x="3001138" y="1964570"/>
                  <a:pt x="2995934" y="1967085"/>
                </a:cubicBezTo>
                <a:lnTo>
                  <a:pt x="2980071" y="1972988"/>
                </a:lnTo>
                <a:lnTo>
                  <a:pt x="2978094" y="1972369"/>
                </a:lnTo>
                <a:lnTo>
                  <a:pt x="2942858" y="1981367"/>
                </a:lnTo>
                <a:lnTo>
                  <a:pt x="2875436" y="1996977"/>
                </a:lnTo>
                <a:lnTo>
                  <a:pt x="2874892" y="1996085"/>
                </a:lnTo>
                <a:cubicBezTo>
                  <a:pt x="2872808" y="1994277"/>
                  <a:pt x="2869648" y="1993306"/>
                  <a:pt x="2864145" y="1994061"/>
                </a:cubicBezTo>
                <a:cubicBezTo>
                  <a:pt x="2872218" y="1978115"/>
                  <a:pt x="2860603" y="1988862"/>
                  <a:pt x="2843662" y="1992498"/>
                </a:cubicBezTo>
                <a:cubicBezTo>
                  <a:pt x="2852423" y="1968542"/>
                  <a:pt x="2804535" y="1987804"/>
                  <a:pt x="2796128" y="1976403"/>
                </a:cubicBezTo>
                <a:cubicBezTo>
                  <a:pt x="2783487" y="1979614"/>
                  <a:pt x="2770278" y="1982573"/>
                  <a:pt x="2756784" y="1985116"/>
                </a:cubicBezTo>
                <a:lnTo>
                  <a:pt x="2748833" y="1986323"/>
                </a:lnTo>
                <a:cubicBezTo>
                  <a:pt x="2748775" y="1986256"/>
                  <a:pt x="2748719" y="1986188"/>
                  <a:pt x="2748661" y="1986122"/>
                </a:cubicBezTo>
                <a:cubicBezTo>
                  <a:pt x="2746906" y="1985902"/>
                  <a:pt x="2744280" y="1986117"/>
                  <a:pt x="2740251" y="1986946"/>
                </a:cubicBezTo>
                <a:lnTo>
                  <a:pt x="2718916" y="1990867"/>
                </a:lnTo>
                <a:lnTo>
                  <a:pt x="2713522" y="1990173"/>
                </a:lnTo>
                <a:lnTo>
                  <a:pt x="2680597" y="1984996"/>
                </a:lnTo>
                <a:cubicBezTo>
                  <a:pt x="2658416" y="1985461"/>
                  <a:pt x="2612251" y="1988312"/>
                  <a:pt x="2578178" y="1990531"/>
                </a:cubicBezTo>
                <a:cubicBezTo>
                  <a:pt x="2545413" y="1998704"/>
                  <a:pt x="2513846" y="1994934"/>
                  <a:pt x="2476147" y="1998305"/>
                </a:cubicBezTo>
                <a:cubicBezTo>
                  <a:pt x="2437134" y="2013637"/>
                  <a:pt x="2413847" y="1999542"/>
                  <a:pt x="2373568" y="2003219"/>
                </a:cubicBezTo>
                <a:cubicBezTo>
                  <a:pt x="2341422" y="2024631"/>
                  <a:pt x="2342856" y="1992997"/>
                  <a:pt x="2321399" y="1989467"/>
                </a:cubicBezTo>
                <a:lnTo>
                  <a:pt x="2315525" y="1989708"/>
                </a:lnTo>
                <a:lnTo>
                  <a:pt x="2300792" y="1994290"/>
                </a:lnTo>
                <a:lnTo>
                  <a:pt x="2295469" y="1996659"/>
                </a:lnTo>
                <a:cubicBezTo>
                  <a:pt x="2291722" y="1998049"/>
                  <a:pt x="2289127" y="1998665"/>
                  <a:pt x="2287219" y="1998750"/>
                </a:cubicBezTo>
                <a:lnTo>
                  <a:pt x="2286948" y="1998596"/>
                </a:lnTo>
                <a:lnTo>
                  <a:pt x="2243069" y="2015111"/>
                </a:lnTo>
                <a:cubicBezTo>
                  <a:pt x="2229030" y="2006206"/>
                  <a:pt x="2188966" y="2031217"/>
                  <a:pt x="2186609" y="2008263"/>
                </a:cubicBezTo>
                <a:cubicBezTo>
                  <a:pt x="2170936" y="2014251"/>
                  <a:pt x="2164097" y="2025782"/>
                  <a:pt x="2164831" y="2010143"/>
                </a:cubicBezTo>
                <a:cubicBezTo>
                  <a:pt x="2159536" y="2011705"/>
                  <a:pt x="2155830" y="2011340"/>
                  <a:pt x="2152836" y="2010048"/>
                </a:cubicBezTo>
                <a:lnTo>
                  <a:pt x="2117102" y="2023004"/>
                </a:lnTo>
                <a:lnTo>
                  <a:pt x="2111935" y="2023163"/>
                </a:lnTo>
                <a:lnTo>
                  <a:pt x="2089991" y="2034193"/>
                </a:lnTo>
                <a:lnTo>
                  <a:pt x="2058061" y="2047942"/>
                </a:lnTo>
                <a:lnTo>
                  <a:pt x="2055737" y="2047704"/>
                </a:lnTo>
                <a:lnTo>
                  <a:pt x="2042244" y="2055560"/>
                </a:lnTo>
                <a:cubicBezTo>
                  <a:pt x="2038090" y="2058656"/>
                  <a:pt x="1978623" y="2070285"/>
                  <a:pt x="1976224" y="2074257"/>
                </a:cubicBezTo>
                <a:cubicBezTo>
                  <a:pt x="1920172" y="2070662"/>
                  <a:pt x="1933546" y="2089824"/>
                  <a:pt x="1877728" y="2101004"/>
                </a:cubicBezTo>
                <a:cubicBezTo>
                  <a:pt x="1839146" y="2101989"/>
                  <a:pt x="1818769" y="2108983"/>
                  <a:pt x="1759056" y="2125608"/>
                </a:cubicBezTo>
                <a:cubicBezTo>
                  <a:pt x="1719091" y="2137539"/>
                  <a:pt x="1691494" y="2161097"/>
                  <a:pt x="1637948" y="2172597"/>
                </a:cubicBezTo>
                <a:cubicBezTo>
                  <a:pt x="1587306" y="2207053"/>
                  <a:pt x="1496241" y="2208973"/>
                  <a:pt x="1434549" y="2234522"/>
                </a:cubicBezTo>
                <a:cubicBezTo>
                  <a:pt x="1402655" y="2224964"/>
                  <a:pt x="1409212" y="2231152"/>
                  <a:pt x="1398481" y="2237074"/>
                </a:cubicBezTo>
                <a:cubicBezTo>
                  <a:pt x="1398456" y="2237082"/>
                  <a:pt x="1398432" y="2237089"/>
                  <a:pt x="1398407" y="2237095"/>
                </a:cubicBezTo>
                <a:lnTo>
                  <a:pt x="1370962" y="2237474"/>
                </a:lnTo>
                <a:lnTo>
                  <a:pt x="1356367" y="2235089"/>
                </a:lnTo>
                <a:cubicBezTo>
                  <a:pt x="1346056" y="2233320"/>
                  <a:pt x="1335986" y="2231930"/>
                  <a:pt x="1324828" y="2231968"/>
                </a:cubicBezTo>
                <a:lnTo>
                  <a:pt x="1297744" y="2235849"/>
                </a:lnTo>
                <a:lnTo>
                  <a:pt x="1286236" y="2233135"/>
                </a:lnTo>
                <a:lnTo>
                  <a:pt x="1283504" y="2233797"/>
                </a:lnTo>
                <a:lnTo>
                  <a:pt x="1279765" y="2229639"/>
                </a:lnTo>
                <a:cubicBezTo>
                  <a:pt x="1260110" y="2221111"/>
                  <a:pt x="1209850" y="2211602"/>
                  <a:pt x="1195347" y="2212354"/>
                </a:cubicBezTo>
                <a:cubicBezTo>
                  <a:pt x="1171903" y="2216875"/>
                  <a:pt x="1033292" y="2222456"/>
                  <a:pt x="970251" y="2221029"/>
                </a:cubicBezTo>
                <a:cubicBezTo>
                  <a:pt x="913858" y="2213074"/>
                  <a:pt x="864984" y="2224767"/>
                  <a:pt x="812914" y="2202752"/>
                </a:cubicBezTo>
                <a:cubicBezTo>
                  <a:pt x="809419" y="2205714"/>
                  <a:pt x="805091" y="2207855"/>
                  <a:pt x="800195" y="2209407"/>
                </a:cubicBezTo>
                <a:lnTo>
                  <a:pt x="784978" y="2212360"/>
                </a:lnTo>
                <a:lnTo>
                  <a:pt x="681987" y="2216757"/>
                </a:lnTo>
                <a:lnTo>
                  <a:pt x="669923" y="2211682"/>
                </a:lnTo>
                <a:cubicBezTo>
                  <a:pt x="675432" y="2197125"/>
                  <a:pt x="665394" y="2205767"/>
                  <a:pt x="648680" y="2206229"/>
                </a:cubicBezTo>
                <a:cubicBezTo>
                  <a:pt x="653511" y="2183723"/>
                  <a:pt x="607806" y="2194090"/>
                  <a:pt x="597225" y="2180999"/>
                </a:cubicBezTo>
                <a:cubicBezTo>
                  <a:pt x="584838" y="2181847"/>
                  <a:pt x="571827" y="2182333"/>
                  <a:pt x="558449" y="2182346"/>
                </a:cubicBezTo>
                <a:lnTo>
                  <a:pt x="550517" y="2182060"/>
                </a:lnTo>
                <a:lnTo>
                  <a:pt x="550309" y="2181825"/>
                </a:lnTo>
                <a:cubicBezTo>
                  <a:pt x="548471" y="2181269"/>
                  <a:pt x="545824" y="2180990"/>
                  <a:pt x="541836" y="2181063"/>
                </a:cubicBezTo>
                <a:lnTo>
                  <a:pt x="536057" y="2181537"/>
                </a:lnTo>
                <a:lnTo>
                  <a:pt x="520671" y="2180980"/>
                </a:lnTo>
                <a:lnTo>
                  <a:pt x="515024" y="2179258"/>
                </a:lnTo>
                <a:lnTo>
                  <a:pt x="512278" y="2176369"/>
                </a:lnTo>
                <a:lnTo>
                  <a:pt x="480419" y="2167807"/>
                </a:lnTo>
                <a:cubicBezTo>
                  <a:pt x="458012" y="2174781"/>
                  <a:pt x="449332" y="2162566"/>
                  <a:pt x="413835" y="2156783"/>
                </a:cubicBezTo>
                <a:cubicBezTo>
                  <a:pt x="401959" y="2163765"/>
                  <a:pt x="389622" y="2160522"/>
                  <a:pt x="376513" y="2154014"/>
                </a:cubicBezTo>
                <a:cubicBezTo>
                  <a:pt x="344376" y="2156059"/>
                  <a:pt x="311403" y="2146283"/>
                  <a:pt x="273386" y="2142551"/>
                </a:cubicBezTo>
                <a:cubicBezTo>
                  <a:pt x="236093" y="2150634"/>
                  <a:pt x="209811" y="2132011"/>
                  <a:pt x="169207" y="2128100"/>
                </a:cubicBezTo>
                <a:lnTo>
                  <a:pt x="93149" y="2105324"/>
                </a:lnTo>
                <a:lnTo>
                  <a:pt x="88109" y="2106704"/>
                </a:lnTo>
                <a:cubicBezTo>
                  <a:pt x="84511" y="2107398"/>
                  <a:pt x="81960" y="2107528"/>
                  <a:pt x="80022" y="2107254"/>
                </a:cubicBezTo>
                <a:lnTo>
                  <a:pt x="79717" y="2107046"/>
                </a:lnTo>
                <a:lnTo>
                  <a:pt x="72352" y="2107991"/>
                </a:lnTo>
                <a:cubicBezTo>
                  <a:pt x="60160" y="2110089"/>
                  <a:pt x="48530" y="2112610"/>
                  <a:pt x="37645" y="2115401"/>
                </a:cubicBezTo>
                <a:cubicBezTo>
                  <a:pt x="29688" y="2109582"/>
                  <a:pt x="16534" y="2111084"/>
                  <a:pt x="4572" y="2111091"/>
                </a:cubicBezTo>
                <a:lnTo>
                  <a:pt x="0" y="2110468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ru-RU" dirty="0"/>
              <a:t>Важные концепции в книге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501A971-CEBD-4E4B-8529-3BB4F4100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0460" y="6189260"/>
            <a:ext cx="7831541" cy="668740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714DFEF9-8F90-AC2D-E92B-18F2A6F107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237374"/>
              </p:ext>
            </p:extLst>
          </p:nvPr>
        </p:nvGraphicFramePr>
        <p:xfrm>
          <a:off x="1050925" y="1825625"/>
          <a:ext cx="9810750" cy="442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1878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31648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23400" y="1671703"/>
                  <a:pt x="5529437" y="1636968"/>
                </a:cubicBezTo>
                <a:cubicBezTo>
                  <a:pt x="5500069" y="1636638"/>
                  <a:pt x="5481558" y="1636672"/>
                  <a:pt x="5440853" y="1657958"/>
                </a:cubicBezTo>
                <a:cubicBezTo>
                  <a:pt x="5340428" y="1673293"/>
                  <a:pt x="5074771" y="1739921"/>
                  <a:pt x="4945936" y="1713743"/>
                </a:cubicBezTo>
                <a:cubicBezTo>
                  <a:pt x="4914142" y="1717597"/>
                  <a:pt x="4837317" y="1726609"/>
                  <a:pt x="4818446" y="1726895"/>
                </a:cubicBezTo>
                <a:lnTo>
                  <a:pt x="4813657" y="1730706"/>
                </a:lnTo>
                <a:lnTo>
                  <a:pt x="4759058" y="1766533"/>
                </a:lnTo>
                <a:cubicBezTo>
                  <a:pt x="4747481" y="1770744"/>
                  <a:pt x="4734604" y="1772921"/>
                  <a:pt x="4719749" y="1771811"/>
                </a:cubicBezTo>
                <a:cubicBezTo>
                  <a:pt x="4667035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57504" y="1957276"/>
                </a:lnTo>
                <a:lnTo>
                  <a:pt x="3115176" y="1943459"/>
                </a:lnTo>
                <a:cubicBezTo>
                  <a:pt x="3095397" y="1937281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36287" y="1833446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49501" y="1831241"/>
                  <a:pt x="883960" y="1822386"/>
                </a:cubicBezTo>
                <a:cubicBezTo>
                  <a:pt x="831931" y="179086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ru-RU" dirty="0"/>
              <a:t>Спасибо за внимание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1050879" y="2296161"/>
            <a:ext cx="4788505" cy="3846012"/>
          </a:xfrm>
        </p:spPr>
        <p:txBody>
          <a:bodyPr>
            <a:normAutofit/>
          </a:bodyPr>
          <a:lstStyle/>
          <a:p>
            <a:pPr lvl="0"/>
            <a:r>
              <a:rPr lang="ru-RU" sz="2800" dirty="0"/>
              <a:t>Источник:          Государство Платона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1428647-08EE-CFCE-60B7-D05E62CF04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50084" y="2392860"/>
            <a:ext cx="5311399" cy="3273467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64E267B-3F5A-4357-9E7F-C5FBE5D3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426" y="5902730"/>
            <a:ext cx="5741575" cy="955271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6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Платон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Платон (427–347 гг. до н. э.) — ученик Сократа и учитель Аристотеля, один из самых влиятельных мыслителей в истории. Он считается одним из самых важных и влиятельных людей в истории человечества, и ключевой фигурой в истории древнегреческой и западной философии — вместе со своим учителем Сократом и самым известным из своих учеников Аристотелем. Часто Платона также называют одним из основателей западной религии и духовности.</a:t>
            </a:r>
          </a:p>
          <a:p>
            <a:pPr lvl="0"/>
            <a:r>
              <a:rPr lang="ru-RU" dirty="0"/>
              <a:t>1.Теория идей: Считал, что материальный мир — лишь тень вечного мира идеальных форм.</a:t>
            </a:r>
          </a:p>
          <a:p>
            <a:pPr lvl="0"/>
            <a:r>
              <a:rPr lang="ru-RU" dirty="0"/>
              <a:t>2«Государство»: В своем главном труде описал модель идеального общества, управляемого философами.</a:t>
            </a:r>
          </a:p>
          <a:p>
            <a:pPr lvl="0"/>
            <a:r>
              <a:rPr lang="ru-RU" dirty="0"/>
              <a:t>3.Академия: Основал в Афинах первую в Европе высшую школу, которая просуществовала почти тысячу лет.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AB0BC72-1C3A-421F-AB0A-D480DA93F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28763" cy="6858000"/>
          </a:xfrm>
          <a:custGeom>
            <a:avLst/>
            <a:gdLst>
              <a:gd name="connsiteX0" fmla="*/ 0 w 7228763"/>
              <a:gd name="connsiteY0" fmla="*/ 0 h 6858000"/>
              <a:gd name="connsiteX1" fmla="*/ 501961 w 7228763"/>
              <a:gd name="connsiteY1" fmla="*/ 0 h 6858000"/>
              <a:gd name="connsiteX2" fmla="*/ 723901 w 7228763"/>
              <a:gd name="connsiteY2" fmla="*/ 0 h 6858000"/>
              <a:gd name="connsiteX3" fmla="*/ 7228583 w 7228763"/>
              <a:gd name="connsiteY3" fmla="*/ 0 h 6858000"/>
              <a:gd name="connsiteX4" fmla="*/ 7228763 w 7228763"/>
              <a:gd name="connsiteY4" fmla="*/ 1 h 6858000"/>
              <a:gd name="connsiteX5" fmla="*/ 7221350 w 7228763"/>
              <a:gd name="connsiteY5" fmla="*/ 30700 h 6858000"/>
              <a:gd name="connsiteX6" fmla="*/ 7199900 w 7228763"/>
              <a:gd name="connsiteY6" fmla="*/ 310025 h 6858000"/>
              <a:gd name="connsiteX7" fmla="*/ 7214938 w 7228763"/>
              <a:gd name="connsiteY7" fmla="*/ 443960 h 6858000"/>
              <a:gd name="connsiteX8" fmla="*/ 7174238 w 7228763"/>
              <a:gd name="connsiteY8" fmla="*/ 642659 h 6858000"/>
              <a:gd name="connsiteX9" fmla="*/ 7166213 w 7228763"/>
              <a:gd name="connsiteY9" fmla="*/ 673307 h 6858000"/>
              <a:gd name="connsiteX10" fmla="*/ 7128963 w 7228763"/>
              <a:gd name="connsiteY10" fmla="*/ 839641 h 6858000"/>
              <a:gd name="connsiteX11" fmla="*/ 7066183 w 7228763"/>
              <a:gd name="connsiteY11" fmla="*/ 958357 h 6858000"/>
              <a:gd name="connsiteX12" fmla="*/ 7070620 w 7228763"/>
              <a:gd name="connsiteY12" fmla="*/ 963398 h 6858000"/>
              <a:gd name="connsiteX13" fmla="*/ 7022851 w 7228763"/>
              <a:gd name="connsiteY13" fmla="*/ 1117169 h 6858000"/>
              <a:gd name="connsiteX14" fmla="*/ 7019920 w 7228763"/>
              <a:gd name="connsiteY14" fmla="*/ 1144352 h 6858000"/>
              <a:gd name="connsiteX15" fmla="*/ 7021476 w 7228763"/>
              <a:gd name="connsiteY15" fmla="*/ 1164484 h 6858000"/>
              <a:gd name="connsiteX16" fmla="*/ 7005576 w 7228763"/>
              <a:gd name="connsiteY16" fmla="*/ 1213829 h 6858000"/>
              <a:gd name="connsiteX17" fmla="*/ 6970919 w 7228763"/>
              <a:gd name="connsiteY17" fmla="*/ 1294823 h 6858000"/>
              <a:gd name="connsiteX18" fmla="*/ 6965413 w 7228763"/>
              <a:gd name="connsiteY18" fmla="*/ 1312193 h 6858000"/>
              <a:gd name="connsiteX19" fmla="*/ 6968106 w 7228763"/>
              <a:gd name="connsiteY19" fmla="*/ 1327626 h 6858000"/>
              <a:gd name="connsiteX20" fmla="*/ 6975202 w 7228763"/>
              <a:gd name="connsiteY20" fmla="*/ 1331644 h 6858000"/>
              <a:gd name="connsiteX21" fmla="*/ 6973366 w 7228763"/>
              <a:gd name="connsiteY21" fmla="*/ 1341276 h 6858000"/>
              <a:gd name="connsiteX22" fmla="*/ 6974428 w 7228763"/>
              <a:gd name="connsiteY22" fmla="*/ 1343945 h 6858000"/>
              <a:gd name="connsiteX23" fmla="*/ 6978971 w 7228763"/>
              <a:gd name="connsiteY23" fmla="*/ 1359134 h 6858000"/>
              <a:gd name="connsiteX24" fmla="*/ 6946335 w 7228763"/>
              <a:gd name="connsiteY24" fmla="*/ 1427803 h 6858000"/>
              <a:gd name="connsiteX25" fmla="*/ 6907208 w 7228763"/>
              <a:gd name="connsiteY25" fmla="*/ 1540278 h 6858000"/>
              <a:gd name="connsiteX26" fmla="*/ 6901698 w 7228763"/>
              <a:gd name="connsiteY26" fmla="*/ 1547262 h 6858000"/>
              <a:gd name="connsiteX27" fmla="*/ 6902877 w 7228763"/>
              <a:gd name="connsiteY27" fmla="*/ 1577056 h 6858000"/>
              <a:gd name="connsiteX28" fmla="*/ 6904067 w 7228763"/>
              <a:gd name="connsiteY28" fmla="*/ 1595898 h 6858000"/>
              <a:gd name="connsiteX29" fmla="*/ 6891817 w 7228763"/>
              <a:gd name="connsiteY29" fmla="*/ 1703726 h 6858000"/>
              <a:gd name="connsiteX30" fmla="*/ 6898520 w 7228763"/>
              <a:gd name="connsiteY30" fmla="*/ 1809535 h 6858000"/>
              <a:gd name="connsiteX31" fmla="*/ 6897783 w 7228763"/>
              <a:gd name="connsiteY31" fmla="*/ 2018310 h 6858000"/>
              <a:gd name="connsiteX32" fmla="*/ 6887647 w 7228763"/>
              <a:gd name="connsiteY32" fmla="*/ 2071355 h 6858000"/>
              <a:gd name="connsiteX33" fmla="*/ 6888952 w 7228763"/>
              <a:gd name="connsiteY33" fmla="*/ 2141166 h 6858000"/>
              <a:gd name="connsiteX34" fmla="*/ 6887101 w 7228763"/>
              <a:gd name="connsiteY34" fmla="*/ 2154548 h 6858000"/>
              <a:gd name="connsiteX35" fmla="*/ 6880519 w 7228763"/>
              <a:gd name="connsiteY35" fmla="*/ 2158153 h 6858000"/>
              <a:gd name="connsiteX36" fmla="*/ 6873389 w 7228763"/>
              <a:gd name="connsiteY36" fmla="*/ 2178174 h 6858000"/>
              <a:gd name="connsiteX37" fmla="*/ 6871679 w 7228763"/>
              <a:gd name="connsiteY37" fmla="*/ 2202858 h 6858000"/>
              <a:gd name="connsiteX38" fmla="*/ 6870321 w 7228763"/>
              <a:gd name="connsiteY38" fmla="*/ 2320214 h 6858000"/>
              <a:gd name="connsiteX39" fmla="*/ 6857787 w 7228763"/>
              <a:gd name="connsiteY39" fmla="*/ 2417011 h 6858000"/>
              <a:gd name="connsiteX40" fmla="*/ 6850905 w 7228763"/>
              <a:gd name="connsiteY40" fmla="*/ 2454207 h 6858000"/>
              <a:gd name="connsiteX41" fmla="*/ 6848900 w 7228763"/>
              <a:gd name="connsiteY41" fmla="*/ 2487203 h 6858000"/>
              <a:gd name="connsiteX42" fmla="*/ 6837487 w 7228763"/>
              <a:gd name="connsiteY42" fmla="*/ 2512282 h 6858000"/>
              <a:gd name="connsiteX43" fmla="*/ 6838494 w 7228763"/>
              <a:gd name="connsiteY43" fmla="*/ 2514318 h 6858000"/>
              <a:gd name="connsiteX44" fmla="*/ 6863982 w 7228763"/>
              <a:gd name="connsiteY44" fmla="*/ 2574334 h 6858000"/>
              <a:gd name="connsiteX45" fmla="*/ 6862893 w 7228763"/>
              <a:gd name="connsiteY45" fmla="*/ 2579877 h 6858000"/>
              <a:gd name="connsiteX46" fmla="*/ 6863047 w 7228763"/>
              <a:gd name="connsiteY46" fmla="*/ 2608928 h 6858000"/>
              <a:gd name="connsiteX47" fmla="*/ 6862462 w 7228763"/>
              <a:gd name="connsiteY47" fmla="*/ 2613111 h 6858000"/>
              <a:gd name="connsiteX48" fmla="*/ 6854084 w 7228763"/>
              <a:gd name="connsiteY48" fmla="*/ 2621996 h 6858000"/>
              <a:gd name="connsiteX49" fmla="*/ 6856559 w 7228763"/>
              <a:gd name="connsiteY49" fmla="*/ 2634265 h 6858000"/>
              <a:gd name="connsiteX50" fmla="*/ 6847985 w 7228763"/>
              <a:gd name="connsiteY50" fmla="*/ 2647237 h 6858000"/>
              <a:gd name="connsiteX51" fmla="*/ 6854115 w 7228763"/>
              <a:gd name="connsiteY51" fmla="*/ 2650786 h 6858000"/>
              <a:gd name="connsiteX52" fmla="*/ 6859942 w 7228763"/>
              <a:gd name="connsiteY52" fmla="*/ 2661993 h 6858000"/>
              <a:gd name="connsiteX53" fmla="*/ 6851884 w 7228763"/>
              <a:gd name="connsiteY53" fmla="*/ 2670949 h 6858000"/>
              <a:gd name="connsiteX54" fmla="*/ 6846115 w 7228763"/>
              <a:gd name="connsiteY54" fmla="*/ 2690255 h 6858000"/>
              <a:gd name="connsiteX55" fmla="*/ 6846964 w 7228763"/>
              <a:gd name="connsiteY55" fmla="*/ 2695683 h 6858000"/>
              <a:gd name="connsiteX56" fmla="*/ 6836011 w 7228763"/>
              <a:gd name="connsiteY56" fmla="*/ 2713964 h 6858000"/>
              <a:gd name="connsiteX57" fmla="*/ 6830478 w 7228763"/>
              <a:gd name="connsiteY57" fmla="*/ 2730175 h 6858000"/>
              <a:gd name="connsiteX58" fmla="*/ 6841091 w 7228763"/>
              <a:gd name="connsiteY58" fmla="*/ 2763497 h 6858000"/>
              <a:gd name="connsiteX59" fmla="*/ 6803520 w 7228763"/>
              <a:gd name="connsiteY59" fmla="*/ 3051539 h 6858000"/>
              <a:gd name="connsiteX60" fmla="*/ 6733280 w 7228763"/>
              <a:gd name="connsiteY60" fmla="*/ 3335396 h 6858000"/>
              <a:gd name="connsiteX61" fmla="*/ 6735884 w 7228763"/>
              <a:gd name="connsiteY61" fmla="*/ 3456509 h 6858000"/>
              <a:gd name="connsiteX62" fmla="*/ 6715764 w 7228763"/>
              <a:gd name="connsiteY62" fmla="*/ 3531827 h 6858000"/>
              <a:gd name="connsiteX63" fmla="*/ 6730329 w 7228763"/>
              <a:gd name="connsiteY63" fmla="*/ 3570877 h 6858000"/>
              <a:gd name="connsiteX64" fmla="*/ 6727426 w 7228763"/>
              <a:gd name="connsiteY64" fmla="*/ 3583849 h 6858000"/>
              <a:gd name="connsiteX65" fmla="*/ 6718706 w 7228763"/>
              <a:gd name="connsiteY65" fmla="*/ 3592763 h 6858000"/>
              <a:gd name="connsiteX66" fmla="*/ 6693350 w 7228763"/>
              <a:gd name="connsiteY66" fmla="*/ 3653485 h 6858000"/>
              <a:gd name="connsiteX67" fmla="*/ 6685983 w 7228763"/>
              <a:gd name="connsiteY67" fmla="*/ 3670528 h 6858000"/>
              <a:gd name="connsiteX68" fmla="*/ 6687033 w 7228763"/>
              <a:gd name="connsiteY68" fmla="*/ 3685990 h 6858000"/>
              <a:gd name="connsiteX69" fmla="*/ 6693711 w 7228763"/>
              <a:gd name="connsiteY69" fmla="*/ 3690283 h 6858000"/>
              <a:gd name="connsiteX70" fmla="*/ 6690843 w 7228763"/>
              <a:gd name="connsiteY70" fmla="*/ 3699787 h 6858000"/>
              <a:gd name="connsiteX71" fmla="*/ 6691624 w 7228763"/>
              <a:gd name="connsiteY71" fmla="*/ 3702486 h 6858000"/>
              <a:gd name="connsiteX72" fmla="*/ 6694549 w 7228763"/>
              <a:gd name="connsiteY72" fmla="*/ 3717784 h 6858000"/>
              <a:gd name="connsiteX73" fmla="*/ 6662489 w 7228763"/>
              <a:gd name="connsiteY73" fmla="*/ 3746229 h 6858000"/>
              <a:gd name="connsiteX74" fmla="*/ 6575429 w 7228763"/>
              <a:gd name="connsiteY74" fmla="*/ 3924910 h 6858000"/>
              <a:gd name="connsiteX75" fmla="*/ 6538994 w 7228763"/>
              <a:gd name="connsiteY75" fmla="*/ 3989353 h 6858000"/>
              <a:gd name="connsiteX76" fmla="*/ 6535698 w 7228763"/>
              <a:gd name="connsiteY76" fmla="*/ 4033899 h 6858000"/>
              <a:gd name="connsiteX77" fmla="*/ 6527053 w 7228763"/>
              <a:gd name="connsiteY77" fmla="*/ 4142250 h 6858000"/>
              <a:gd name="connsiteX78" fmla="*/ 6501843 w 7228763"/>
              <a:gd name="connsiteY78" fmla="*/ 4329442 h 6858000"/>
              <a:gd name="connsiteX79" fmla="*/ 6489841 w 7228763"/>
              <a:gd name="connsiteY79" fmla="*/ 4456184 h 6858000"/>
              <a:gd name="connsiteX80" fmla="*/ 6482918 w 7228763"/>
              <a:gd name="connsiteY80" fmla="*/ 4468478 h 6858000"/>
              <a:gd name="connsiteX81" fmla="*/ 6484019 w 7228763"/>
              <a:gd name="connsiteY81" fmla="*/ 4469862 h 6858000"/>
              <a:gd name="connsiteX82" fmla="*/ 6481759 w 7228763"/>
              <a:gd name="connsiteY82" fmla="*/ 4483797 h 6858000"/>
              <a:gd name="connsiteX83" fmla="*/ 6477370 w 7228763"/>
              <a:gd name="connsiteY83" fmla="*/ 4487091 h 6858000"/>
              <a:gd name="connsiteX84" fmla="*/ 6474598 w 7228763"/>
              <a:gd name="connsiteY84" fmla="*/ 4496728 h 6858000"/>
              <a:gd name="connsiteX85" fmla="*/ 6465848 w 7228763"/>
              <a:gd name="connsiteY85" fmla="*/ 4515918 h 6858000"/>
              <a:gd name="connsiteX86" fmla="*/ 6467296 w 7228763"/>
              <a:gd name="connsiteY86" fmla="*/ 4519316 h 6858000"/>
              <a:gd name="connsiteX87" fmla="*/ 6458903 w 7228763"/>
              <a:gd name="connsiteY87" fmla="*/ 4547957 h 6858000"/>
              <a:gd name="connsiteX88" fmla="*/ 6460248 w 7228763"/>
              <a:gd name="connsiteY88" fmla="*/ 4548262 h 6858000"/>
              <a:gd name="connsiteX89" fmla="*/ 6464276 w 7228763"/>
              <a:gd name="connsiteY89" fmla="*/ 4555939 h 6858000"/>
              <a:gd name="connsiteX90" fmla="*/ 6468635 w 7228763"/>
              <a:gd name="connsiteY90" fmla="*/ 4570815 h 6858000"/>
              <a:gd name="connsiteX91" fmla="*/ 6488206 w 7228763"/>
              <a:gd name="connsiteY91" fmla="*/ 4633846 h 6858000"/>
              <a:gd name="connsiteX92" fmla="*/ 6487272 w 7228763"/>
              <a:gd name="connsiteY92" fmla="*/ 4639816 h 6858000"/>
              <a:gd name="connsiteX93" fmla="*/ 6487581 w 7228763"/>
              <a:gd name="connsiteY93" fmla="*/ 4639923 h 6858000"/>
              <a:gd name="connsiteX94" fmla="*/ 6487249 w 7228763"/>
              <a:gd name="connsiteY94" fmla="*/ 4646192 h 6858000"/>
              <a:gd name="connsiteX95" fmla="*/ 6485570 w 7228763"/>
              <a:gd name="connsiteY95" fmla="*/ 4650706 h 6858000"/>
              <a:gd name="connsiteX96" fmla="*/ 6483759 w 7228763"/>
              <a:gd name="connsiteY96" fmla="*/ 4662290 h 6858000"/>
              <a:gd name="connsiteX97" fmla="*/ 6485315 w 7228763"/>
              <a:gd name="connsiteY97" fmla="*/ 4666180 h 6858000"/>
              <a:gd name="connsiteX98" fmla="*/ 6489077 w 7228763"/>
              <a:gd name="connsiteY98" fmla="*/ 4667585 h 6858000"/>
              <a:gd name="connsiteX99" fmla="*/ 6488467 w 7228763"/>
              <a:gd name="connsiteY99" fmla="*/ 4668660 h 6858000"/>
              <a:gd name="connsiteX100" fmla="*/ 6496179 w 7228763"/>
              <a:gd name="connsiteY100" fmla="*/ 4689807 h 6858000"/>
              <a:gd name="connsiteX101" fmla="*/ 6500957 w 7228763"/>
              <a:gd name="connsiteY101" fmla="*/ 4737890 h 6858000"/>
              <a:gd name="connsiteX102" fmla="*/ 6498641 w 7228763"/>
              <a:gd name="connsiteY102" fmla="*/ 4765657 h 6858000"/>
              <a:gd name="connsiteX103" fmla="*/ 6497829 w 7228763"/>
              <a:gd name="connsiteY103" fmla="*/ 4841463 h 6858000"/>
              <a:gd name="connsiteX104" fmla="*/ 6521578 w 7228763"/>
              <a:gd name="connsiteY104" fmla="*/ 4969863 h 6858000"/>
              <a:gd name="connsiteX105" fmla="*/ 6518695 w 7228763"/>
              <a:gd name="connsiteY105" fmla="*/ 4974028 h 6858000"/>
              <a:gd name="connsiteX106" fmla="*/ 6516513 w 7228763"/>
              <a:gd name="connsiteY106" fmla="*/ 4980318 h 6858000"/>
              <a:gd name="connsiteX107" fmla="*/ 6516763 w 7228763"/>
              <a:gd name="connsiteY107" fmla="*/ 4980501 h 6858000"/>
              <a:gd name="connsiteX108" fmla="*/ 6514121 w 7228763"/>
              <a:gd name="connsiteY108" fmla="*/ 4986338 h 6858000"/>
              <a:gd name="connsiteX109" fmla="*/ 6511173 w 7228763"/>
              <a:gd name="connsiteY109" fmla="*/ 4991296 h 6858000"/>
              <a:gd name="connsiteX110" fmla="*/ 6546537 w 7228763"/>
              <a:gd name="connsiteY110" fmla="*/ 5076895 h 6858000"/>
              <a:gd name="connsiteX111" fmla="*/ 6544581 w 7228763"/>
              <a:gd name="connsiteY111" fmla="*/ 5081568 h 6858000"/>
              <a:gd name="connsiteX112" fmla="*/ 6543750 w 7228763"/>
              <a:gd name="connsiteY112" fmla="*/ 5088173 h 6858000"/>
              <a:gd name="connsiteX113" fmla="*/ 6544034 w 7228763"/>
              <a:gd name="connsiteY113" fmla="*/ 5088300 h 6858000"/>
              <a:gd name="connsiteX114" fmla="*/ 6542660 w 7228763"/>
              <a:gd name="connsiteY114" fmla="*/ 5094558 h 6858000"/>
              <a:gd name="connsiteX115" fmla="*/ 6532096 w 7228763"/>
              <a:gd name="connsiteY115" fmla="*/ 5125620 h 6858000"/>
              <a:gd name="connsiteX116" fmla="*/ 6533049 w 7228763"/>
              <a:gd name="connsiteY116" fmla="*/ 5268004 h 6858000"/>
              <a:gd name="connsiteX117" fmla="*/ 6533970 w 7228763"/>
              <a:gd name="connsiteY117" fmla="*/ 5269530 h 6858000"/>
              <a:gd name="connsiteX118" fmla="*/ 6502603 w 7228763"/>
              <a:gd name="connsiteY118" fmla="*/ 5390941 h 6858000"/>
              <a:gd name="connsiteX119" fmla="*/ 6477660 w 7228763"/>
              <a:gd name="connsiteY119" fmla="*/ 5539927 h 6858000"/>
              <a:gd name="connsiteX120" fmla="*/ 6456458 w 7228763"/>
              <a:gd name="connsiteY120" fmla="*/ 5791594 h 6858000"/>
              <a:gd name="connsiteX121" fmla="*/ 6434556 w 7228763"/>
              <a:gd name="connsiteY121" fmla="*/ 5855206 h 6858000"/>
              <a:gd name="connsiteX122" fmla="*/ 6418454 w 7228763"/>
              <a:gd name="connsiteY122" fmla="*/ 5873582 h 6858000"/>
              <a:gd name="connsiteX123" fmla="*/ 6419875 w 7228763"/>
              <a:gd name="connsiteY123" fmla="*/ 5876037 h 6858000"/>
              <a:gd name="connsiteX124" fmla="*/ 6419775 w 7228763"/>
              <a:gd name="connsiteY124" fmla="*/ 5886534 h 6858000"/>
              <a:gd name="connsiteX125" fmla="*/ 6426971 w 7228763"/>
              <a:gd name="connsiteY125" fmla="*/ 5888644 h 6858000"/>
              <a:gd name="connsiteX126" fmla="*/ 6431999 w 7228763"/>
              <a:gd name="connsiteY126" fmla="*/ 5903832 h 6858000"/>
              <a:gd name="connsiteX127" fmla="*/ 6429798 w 7228763"/>
              <a:gd name="connsiteY127" fmla="*/ 5923391 h 6858000"/>
              <a:gd name="connsiteX128" fmla="*/ 6434072 w 7228763"/>
              <a:gd name="connsiteY128" fmla="*/ 6013205 h 6858000"/>
              <a:gd name="connsiteX129" fmla="*/ 6439333 w 7228763"/>
              <a:gd name="connsiteY129" fmla="*/ 6074018 h 6858000"/>
              <a:gd name="connsiteX130" fmla="*/ 6463083 w 7228763"/>
              <a:gd name="connsiteY130" fmla="*/ 6130837 h 6858000"/>
              <a:gd name="connsiteX131" fmla="*/ 6457360 w 7228763"/>
              <a:gd name="connsiteY131" fmla="*/ 6152982 h 6858000"/>
              <a:gd name="connsiteX132" fmla="*/ 6495529 w 7228763"/>
              <a:gd name="connsiteY132" fmla="*/ 6221100 h 6858000"/>
              <a:gd name="connsiteX133" fmla="*/ 6514948 w 7228763"/>
              <a:gd name="connsiteY133" fmla="*/ 6287550 h 6858000"/>
              <a:gd name="connsiteX134" fmla="*/ 6545124 w 7228763"/>
              <a:gd name="connsiteY134" fmla="*/ 6401595 h 6858000"/>
              <a:gd name="connsiteX135" fmla="*/ 6525833 w 7228763"/>
              <a:gd name="connsiteY135" fmla="*/ 6487110 h 6858000"/>
              <a:gd name="connsiteX136" fmla="*/ 6554825 w 7228763"/>
              <a:gd name="connsiteY136" fmla="*/ 6588589 h 6858000"/>
              <a:gd name="connsiteX137" fmla="*/ 6601569 w 7228763"/>
              <a:gd name="connsiteY137" fmla="*/ 6769963 h 6858000"/>
              <a:gd name="connsiteX138" fmla="*/ 6620945 w 7228763"/>
              <a:gd name="connsiteY138" fmla="*/ 6835814 h 6858000"/>
              <a:gd name="connsiteX139" fmla="*/ 6625906 w 7228763"/>
              <a:gd name="connsiteY139" fmla="*/ 6858000 h 6858000"/>
              <a:gd name="connsiteX140" fmla="*/ 723901 w 7228763"/>
              <a:gd name="connsiteY140" fmla="*/ 6858000 h 6858000"/>
              <a:gd name="connsiteX141" fmla="*/ 501961 w 7228763"/>
              <a:gd name="connsiteY141" fmla="*/ 6858000 h 6858000"/>
              <a:gd name="connsiteX142" fmla="*/ 0 w 7228763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7228763" h="6858000">
                <a:moveTo>
                  <a:pt x="0" y="0"/>
                </a:moveTo>
                <a:lnTo>
                  <a:pt x="501961" y="0"/>
                </a:lnTo>
                <a:lnTo>
                  <a:pt x="723901" y="0"/>
                </a:lnTo>
                <a:lnTo>
                  <a:pt x="7228583" y="0"/>
                </a:lnTo>
                <a:lnTo>
                  <a:pt x="7228763" y="1"/>
                </a:lnTo>
                <a:lnTo>
                  <a:pt x="7221350" y="30700"/>
                </a:lnTo>
                <a:cubicBezTo>
                  <a:pt x="7216059" y="84364"/>
                  <a:pt x="7200969" y="241149"/>
                  <a:pt x="7199900" y="310025"/>
                </a:cubicBezTo>
                <a:cubicBezTo>
                  <a:pt x="7203643" y="367544"/>
                  <a:pt x="7214102" y="408251"/>
                  <a:pt x="7214938" y="443960"/>
                </a:cubicBezTo>
                <a:cubicBezTo>
                  <a:pt x="7210660" y="499397"/>
                  <a:pt x="7182360" y="604434"/>
                  <a:pt x="7174238" y="642659"/>
                </a:cubicBezTo>
                <a:cubicBezTo>
                  <a:pt x="7182965" y="657287"/>
                  <a:pt x="7155519" y="658191"/>
                  <a:pt x="7166213" y="673307"/>
                </a:cubicBezTo>
                <a:cubicBezTo>
                  <a:pt x="7166618" y="693769"/>
                  <a:pt x="7143764" y="797295"/>
                  <a:pt x="7128963" y="839641"/>
                </a:cubicBezTo>
                <a:cubicBezTo>
                  <a:pt x="7112293" y="887148"/>
                  <a:pt x="7075906" y="937731"/>
                  <a:pt x="7066183" y="958357"/>
                </a:cubicBezTo>
                <a:cubicBezTo>
                  <a:pt x="7056459" y="978983"/>
                  <a:pt x="7077843" y="936930"/>
                  <a:pt x="7070620" y="963398"/>
                </a:cubicBezTo>
                <a:cubicBezTo>
                  <a:pt x="7063399" y="989867"/>
                  <a:pt x="7031301" y="1087010"/>
                  <a:pt x="7022851" y="1117169"/>
                </a:cubicBezTo>
                <a:cubicBezTo>
                  <a:pt x="7039554" y="1118586"/>
                  <a:pt x="7009272" y="1135372"/>
                  <a:pt x="7019920" y="1144352"/>
                </a:cubicBezTo>
                <a:cubicBezTo>
                  <a:pt x="7029274" y="1150681"/>
                  <a:pt x="7022270" y="1157251"/>
                  <a:pt x="7021476" y="1164484"/>
                </a:cubicBezTo>
                <a:cubicBezTo>
                  <a:pt x="7028800" y="1173524"/>
                  <a:pt x="7015215" y="1205209"/>
                  <a:pt x="7005576" y="1213829"/>
                </a:cubicBezTo>
                <a:cubicBezTo>
                  <a:pt x="6972150" y="1235037"/>
                  <a:pt x="6996546" y="1277327"/>
                  <a:pt x="6970919" y="1294823"/>
                </a:cubicBezTo>
                <a:cubicBezTo>
                  <a:pt x="6967139" y="1300845"/>
                  <a:pt x="6965581" y="1306615"/>
                  <a:pt x="6965413" y="1312193"/>
                </a:cubicBezTo>
                <a:lnTo>
                  <a:pt x="6968106" y="1327626"/>
                </a:lnTo>
                <a:lnTo>
                  <a:pt x="6975202" y="1331644"/>
                </a:lnTo>
                <a:lnTo>
                  <a:pt x="6973366" y="1341276"/>
                </a:lnTo>
                <a:cubicBezTo>
                  <a:pt x="6973720" y="1342166"/>
                  <a:pt x="6974074" y="1343055"/>
                  <a:pt x="6974428" y="1343945"/>
                </a:cubicBezTo>
                <a:cubicBezTo>
                  <a:pt x="6976493" y="1349040"/>
                  <a:pt x="6978286" y="1354080"/>
                  <a:pt x="6978971" y="1359134"/>
                </a:cubicBezTo>
                <a:cubicBezTo>
                  <a:pt x="6974288" y="1373109"/>
                  <a:pt x="6958295" y="1397612"/>
                  <a:pt x="6946335" y="1427803"/>
                </a:cubicBezTo>
                <a:cubicBezTo>
                  <a:pt x="6924178" y="1460349"/>
                  <a:pt x="6924483" y="1505076"/>
                  <a:pt x="6907208" y="1540278"/>
                </a:cubicBezTo>
                <a:lnTo>
                  <a:pt x="6901698" y="1547262"/>
                </a:lnTo>
                <a:lnTo>
                  <a:pt x="6902877" y="1577056"/>
                </a:lnTo>
                <a:cubicBezTo>
                  <a:pt x="6907187" y="1582205"/>
                  <a:pt x="6908314" y="1589568"/>
                  <a:pt x="6904067" y="1595898"/>
                </a:cubicBezTo>
                <a:lnTo>
                  <a:pt x="6891817" y="1703726"/>
                </a:lnTo>
                <a:cubicBezTo>
                  <a:pt x="6890892" y="1739332"/>
                  <a:pt x="6882506" y="1754453"/>
                  <a:pt x="6898520" y="1809535"/>
                </a:cubicBezTo>
                <a:cubicBezTo>
                  <a:pt x="6919736" y="1868036"/>
                  <a:pt x="6890400" y="1952670"/>
                  <a:pt x="6897783" y="2018310"/>
                </a:cubicBezTo>
                <a:cubicBezTo>
                  <a:pt x="6868750" y="2053162"/>
                  <a:pt x="6894827" y="2034561"/>
                  <a:pt x="6887647" y="2071355"/>
                </a:cubicBezTo>
                <a:lnTo>
                  <a:pt x="6888952" y="2141166"/>
                </a:lnTo>
                <a:lnTo>
                  <a:pt x="6887101" y="2154548"/>
                </a:lnTo>
                <a:lnTo>
                  <a:pt x="6880519" y="2158153"/>
                </a:lnTo>
                <a:lnTo>
                  <a:pt x="6873389" y="2178174"/>
                </a:lnTo>
                <a:cubicBezTo>
                  <a:pt x="6871658" y="2185696"/>
                  <a:pt x="6870890" y="2193828"/>
                  <a:pt x="6871679" y="2202858"/>
                </a:cubicBezTo>
                <a:cubicBezTo>
                  <a:pt x="6884787" y="2232772"/>
                  <a:pt x="6852680" y="2283357"/>
                  <a:pt x="6870321" y="2320214"/>
                </a:cubicBezTo>
                <a:cubicBezTo>
                  <a:pt x="6868006" y="2355906"/>
                  <a:pt x="6861023" y="2394678"/>
                  <a:pt x="6857787" y="2417011"/>
                </a:cubicBezTo>
                <a:cubicBezTo>
                  <a:pt x="6846931" y="2426377"/>
                  <a:pt x="6863720" y="2456509"/>
                  <a:pt x="6850905" y="2454207"/>
                </a:cubicBezTo>
                <a:cubicBezTo>
                  <a:pt x="6856659" y="2464947"/>
                  <a:pt x="6853850" y="2476105"/>
                  <a:pt x="6848900" y="2487203"/>
                </a:cubicBezTo>
                <a:lnTo>
                  <a:pt x="6837487" y="2512282"/>
                </a:lnTo>
                <a:cubicBezTo>
                  <a:pt x="6837823" y="2512961"/>
                  <a:pt x="6838158" y="2513640"/>
                  <a:pt x="6838494" y="2514318"/>
                </a:cubicBezTo>
                <a:cubicBezTo>
                  <a:pt x="6846991" y="2534324"/>
                  <a:pt x="6855486" y="2554328"/>
                  <a:pt x="6863982" y="2574334"/>
                </a:cubicBezTo>
                <a:lnTo>
                  <a:pt x="6862893" y="2579877"/>
                </a:lnTo>
                <a:cubicBezTo>
                  <a:pt x="6862738" y="2585644"/>
                  <a:pt x="6863120" y="2603388"/>
                  <a:pt x="6863047" y="2608928"/>
                </a:cubicBezTo>
                <a:lnTo>
                  <a:pt x="6862462" y="2613111"/>
                </a:lnTo>
                <a:lnTo>
                  <a:pt x="6854084" y="2621996"/>
                </a:lnTo>
                <a:lnTo>
                  <a:pt x="6856559" y="2634265"/>
                </a:lnTo>
                <a:lnTo>
                  <a:pt x="6847985" y="2647237"/>
                </a:lnTo>
                <a:cubicBezTo>
                  <a:pt x="6850226" y="2648158"/>
                  <a:pt x="6852294" y="2649356"/>
                  <a:pt x="6854115" y="2650786"/>
                </a:cubicBezTo>
                <a:lnTo>
                  <a:pt x="6859942" y="2661993"/>
                </a:lnTo>
                <a:lnTo>
                  <a:pt x="6851884" y="2670949"/>
                </a:lnTo>
                <a:cubicBezTo>
                  <a:pt x="6864376" y="2672007"/>
                  <a:pt x="6849871" y="2681695"/>
                  <a:pt x="6846115" y="2690255"/>
                </a:cubicBezTo>
                <a:lnTo>
                  <a:pt x="6846964" y="2695683"/>
                </a:lnTo>
                <a:lnTo>
                  <a:pt x="6836011" y="2713964"/>
                </a:lnTo>
                <a:lnTo>
                  <a:pt x="6830478" y="2730175"/>
                </a:lnTo>
                <a:lnTo>
                  <a:pt x="6841091" y="2763497"/>
                </a:lnTo>
                <a:lnTo>
                  <a:pt x="6803520" y="3051539"/>
                </a:lnTo>
                <a:cubicBezTo>
                  <a:pt x="6790420" y="3165645"/>
                  <a:pt x="6749912" y="3216611"/>
                  <a:pt x="6733280" y="3335396"/>
                </a:cubicBezTo>
                <a:lnTo>
                  <a:pt x="6735884" y="3456509"/>
                </a:lnTo>
                <a:lnTo>
                  <a:pt x="6715764" y="3531827"/>
                </a:lnTo>
                <a:lnTo>
                  <a:pt x="6730329" y="3570877"/>
                </a:lnTo>
                <a:lnTo>
                  <a:pt x="6727426" y="3583849"/>
                </a:lnTo>
                <a:lnTo>
                  <a:pt x="6718706" y="3592763"/>
                </a:lnTo>
                <a:cubicBezTo>
                  <a:pt x="6707946" y="3613948"/>
                  <a:pt x="6713985" y="3641245"/>
                  <a:pt x="6693350" y="3653485"/>
                </a:cubicBezTo>
                <a:cubicBezTo>
                  <a:pt x="6688922" y="3659316"/>
                  <a:pt x="6686748" y="3664985"/>
                  <a:pt x="6685983" y="3670528"/>
                </a:cubicBezTo>
                <a:lnTo>
                  <a:pt x="6687033" y="3685990"/>
                </a:lnTo>
                <a:lnTo>
                  <a:pt x="6693711" y="3690283"/>
                </a:lnTo>
                <a:lnTo>
                  <a:pt x="6690843" y="3699787"/>
                </a:lnTo>
                <a:cubicBezTo>
                  <a:pt x="6691104" y="3700686"/>
                  <a:pt x="6691364" y="3701586"/>
                  <a:pt x="6691624" y="3702486"/>
                </a:cubicBezTo>
                <a:cubicBezTo>
                  <a:pt x="6693145" y="3707637"/>
                  <a:pt x="6694400" y="3712728"/>
                  <a:pt x="6694549" y="3717784"/>
                </a:cubicBezTo>
                <a:cubicBezTo>
                  <a:pt x="6659304" y="3711701"/>
                  <a:pt x="6689997" y="3759789"/>
                  <a:pt x="6662489" y="3746229"/>
                </a:cubicBezTo>
                <a:cubicBezTo>
                  <a:pt x="6642637" y="3780750"/>
                  <a:pt x="6605132" y="3867558"/>
                  <a:pt x="6575429" y="3924910"/>
                </a:cubicBezTo>
                <a:lnTo>
                  <a:pt x="6538994" y="3989353"/>
                </a:lnTo>
                <a:lnTo>
                  <a:pt x="6535698" y="4033899"/>
                </a:lnTo>
                <a:cubicBezTo>
                  <a:pt x="6533175" y="4070470"/>
                  <a:pt x="6530536" y="4110146"/>
                  <a:pt x="6527053" y="4142250"/>
                </a:cubicBezTo>
                <a:cubicBezTo>
                  <a:pt x="6519001" y="4200007"/>
                  <a:pt x="6506061" y="4278998"/>
                  <a:pt x="6501843" y="4329442"/>
                </a:cubicBezTo>
                <a:cubicBezTo>
                  <a:pt x="6495642" y="4381764"/>
                  <a:pt x="6492993" y="4433012"/>
                  <a:pt x="6489841" y="4456184"/>
                </a:cubicBezTo>
                <a:lnTo>
                  <a:pt x="6482918" y="4468478"/>
                </a:lnTo>
                <a:lnTo>
                  <a:pt x="6484019" y="4469862"/>
                </a:lnTo>
                <a:cubicBezTo>
                  <a:pt x="6485835" y="4476321"/>
                  <a:pt x="6484493" y="4480555"/>
                  <a:pt x="6481759" y="4483797"/>
                </a:cubicBezTo>
                <a:lnTo>
                  <a:pt x="6477370" y="4487091"/>
                </a:lnTo>
                <a:lnTo>
                  <a:pt x="6474598" y="4496728"/>
                </a:lnTo>
                <a:lnTo>
                  <a:pt x="6465848" y="4515918"/>
                </a:lnTo>
                <a:cubicBezTo>
                  <a:pt x="6466332" y="4517049"/>
                  <a:pt x="6466814" y="4518182"/>
                  <a:pt x="6467296" y="4519316"/>
                </a:cubicBezTo>
                <a:lnTo>
                  <a:pt x="6458903" y="4547957"/>
                </a:lnTo>
                <a:lnTo>
                  <a:pt x="6460248" y="4548262"/>
                </a:lnTo>
                <a:cubicBezTo>
                  <a:pt x="6463078" y="4549595"/>
                  <a:pt x="6464808" y="4551811"/>
                  <a:pt x="6464276" y="4555939"/>
                </a:cubicBezTo>
                <a:cubicBezTo>
                  <a:pt x="6486531" y="4548276"/>
                  <a:pt x="6472165" y="4557977"/>
                  <a:pt x="6468635" y="4570815"/>
                </a:cubicBezTo>
                <a:cubicBezTo>
                  <a:pt x="6472622" y="4583801"/>
                  <a:pt x="6485098" y="4622347"/>
                  <a:pt x="6488206" y="4633846"/>
                </a:cubicBezTo>
                <a:lnTo>
                  <a:pt x="6487272" y="4639816"/>
                </a:lnTo>
                <a:lnTo>
                  <a:pt x="6487581" y="4639923"/>
                </a:lnTo>
                <a:cubicBezTo>
                  <a:pt x="6488082" y="4641190"/>
                  <a:pt x="6488037" y="4643141"/>
                  <a:pt x="6487249" y="4646192"/>
                </a:cubicBezTo>
                <a:lnTo>
                  <a:pt x="6485570" y="4650706"/>
                </a:lnTo>
                <a:lnTo>
                  <a:pt x="6483759" y="4662290"/>
                </a:lnTo>
                <a:cubicBezTo>
                  <a:pt x="6484278" y="4663587"/>
                  <a:pt x="6484797" y="4664883"/>
                  <a:pt x="6485315" y="4666180"/>
                </a:cubicBezTo>
                <a:lnTo>
                  <a:pt x="6489077" y="4667585"/>
                </a:lnTo>
                <a:lnTo>
                  <a:pt x="6488467" y="4668660"/>
                </a:lnTo>
                <a:cubicBezTo>
                  <a:pt x="6480300" y="4676831"/>
                  <a:pt x="6469898" y="4679345"/>
                  <a:pt x="6496179" y="4689807"/>
                </a:cubicBezTo>
                <a:cubicBezTo>
                  <a:pt x="6482141" y="4708535"/>
                  <a:pt x="6498545" y="4712235"/>
                  <a:pt x="6500957" y="4737890"/>
                </a:cubicBezTo>
                <a:cubicBezTo>
                  <a:pt x="6488706" y="4748600"/>
                  <a:pt x="6491350" y="4757223"/>
                  <a:pt x="6498641" y="4765657"/>
                </a:cubicBezTo>
                <a:cubicBezTo>
                  <a:pt x="6490164" y="4790618"/>
                  <a:pt x="6498852" y="4813399"/>
                  <a:pt x="6497829" y="4841463"/>
                </a:cubicBezTo>
                <a:lnTo>
                  <a:pt x="6521578" y="4969863"/>
                </a:lnTo>
                <a:lnTo>
                  <a:pt x="6518695" y="4974028"/>
                </a:lnTo>
                <a:cubicBezTo>
                  <a:pt x="6517064" y="4976933"/>
                  <a:pt x="6516439" y="4978909"/>
                  <a:pt x="6516513" y="4980318"/>
                </a:cubicBezTo>
                <a:lnTo>
                  <a:pt x="6516763" y="4980501"/>
                </a:lnTo>
                <a:lnTo>
                  <a:pt x="6514121" y="4986338"/>
                </a:lnTo>
                <a:lnTo>
                  <a:pt x="6511173" y="4991296"/>
                </a:lnTo>
                <a:cubicBezTo>
                  <a:pt x="6522961" y="5019829"/>
                  <a:pt x="6534748" y="5048361"/>
                  <a:pt x="6546537" y="5076895"/>
                </a:cubicBezTo>
                <a:lnTo>
                  <a:pt x="6544581" y="5081568"/>
                </a:lnTo>
                <a:cubicBezTo>
                  <a:pt x="6543589" y="5084748"/>
                  <a:pt x="6543387" y="5086810"/>
                  <a:pt x="6543750" y="5088173"/>
                </a:cubicBezTo>
                <a:lnTo>
                  <a:pt x="6544034" y="5088300"/>
                </a:lnTo>
                <a:lnTo>
                  <a:pt x="6542660" y="5094558"/>
                </a:lnTo>
                <a:cubicBezTo>
                  <a:pt x="6539647" y="5105196"/>
                  <a:pt x="6536055" y="5115626"/>
                  <a:pt x="6532096" y="5125620"/>
                </a:cubicBezTo>
                <a:cubicBezTo>
                  <a:pt x="6530494" y="5154527"/>
                  <a:pt x="6532737" y="5244020"/>
                  <a:pt x="6533049" y="5268004"/>
                </a:cubicBezTo>
                <a:cubicBezTo>
                  <a:pt x="6533356" y="5268513"/>
                  <a:pt x="6533664" y="5269021"/>
                  <a:pt x="6533970" y="5269530"/>
                </a:cubicBezTo>
                <a:lnTo>
                  <a:pt x="6502603" y="5390941"/>
                </a:lnTo>
                <a:cubicBezTo>
                  <a:pt x="6487576" y="5438194"/>
                  <a:pt x="6471524" y="5465286"/>
                  <a:pt x="6477660" y="5539927"/>
                </a:cubicBezTo>
                <a:cubicBezTo>
                  <a:pt x="6469926" y="5610775"/>
                  <a:pt x="6461800" y="5740573"/>
                  <a:pt x="6456458" y="5791594"/>
                </a:cubicBezTo>
                <a:cubicBezTo>
                  <a:pt x="6427890" y="5787060"/>
                  <a:pt x="6468179" y="5849672"/>
                  <a:pt x="6434556" y="5855206"/>
                </a:cubicBezTo>
                <a:cubicBezTo>
                  <a:pt x="6436026" y="5860240"/>
                  <a:pt x="6415712" y="5868910"/>
                  <a:pt x="6418454" y="5873582"/>
                </a:cubicBezTo>
                <a:cubicBezTo>
                  <a:pt x="6418927" y="5874401"/>
                  <a:pt x="6419401" y="5875218"/>
                  <a:pt x="6419875" y="5876037"/>
                </a:cubicBezTo>
                <a:lnTo>
                  <a:pt x="6419775" y="5886534"/>
                </a:lnTo>
                <a:lnTo>
                  <a:pt x="6426971" y="5888644"/>
                </a:lnTo>
                <a:cubicBezTo>
                  <a:pt x="6428647" y="5893707"/>
                  <a:pt x="6430322" y="5898769"/>
                  <a:pt x="6431999" y="5903832"/>
                </a:cubicBezTo>
                <a:cubicBezTo>
                  <a:pt x="6432764" y="5909651"/>
                  <a:pt x="6432285" y="5916068"/>
                  <a:pt x="6429798" y="5923391"/>
                </a:cubicBezTo>
                <a:cubicBezTo>
                  <a:pt x="6409104" y="5948880"/>
                  <a:pt x="6461339" y="5981626"/>
                  <a:pt x="6434072" y="6013205"/>
                </a:cubicBezTo>
                <a:cubicBezTo>
                  <a:pt x="6426624" y="6024901"/>
                  <a:pt x="6431095" y="6066777"/>
                  <a:pt x="6439333" y="6074018"/>
                </a:cubicBezTo>
                <a:cubicBezTo>
                  <a:pt x="6439795" y="6081731"/>
                  <a:pt x="6453428" y="6126985"/>
                  <a:pt x="6463083" y="6130837"/>
                </a:cubicBezTo>
                <a:cubicBezTo>
                  <a:pt x="6474368" y="6137057"/>
                  <a:pt x="6441750" y="6156330"/>
                  <a:pt x="6457360" y="6152982"/>
                </a:cubicBezTo>
                <a:cubicBezTo>
                  <a:pt x="6454563" y="6186619"/>
                  <a:pt x="6497804" y="6191636"/>
                  <a:pt x="6495529" y="6221100"/>
                </a:cubicBezTo>
                <a:cubicBezTo>
                  <a:pt x="6497396" y="6222126"/>
                  <a:pt x="6506682" y="6257468"/>
                  <a:pt x="6514948" y="6287550"/>
                </a:cubicBezTo>
                <a:cubicBezTo>
                  <a:pt x="6523215" y="6317632"/>
                  <a:pt x="6556102" y="6391312"/>
                  <a:pt x="6545124" y="6401595"/>
                </a:cubicBezTo>
                <a:cubicBezTo>
                  <a:pt x="6546214" y="6423902"/>
                  <a:pt x="6525024" y="6432919"/>
                  <a:pt x="6525833" y="6487110"/>
                </a:cubicBezTo>
                <a:cubicBezTo>
                  <a:pt x="6547115" y="6574474"/>
                  <a:pt x="6547900" y="6553611"/>
                  <a:pt x="6554825" y="6588589"/>
                </a:cubicBezTo>
                <a:cubicBezTo>
                  <a:pt x="6583783" y="6637976"/>
                  <a:pt x="6536155" y="6687723"/>
                  <a:pt x="6601569" y="6769963"/>
                </a:cubicBezTo>
                <a:cubicBezTo>
                  <a:pt x="6623036" y="6819284"/>
                  <a:pt x="6607516" y="6817955"/>
                  <a:pt x="6620945" y="6835814"/>
                </a:cubicBezTo>
                <a:lnTo>
                  <a:pt x="6625906" y="6858000"/>
                </a:lnTo>
                <a:lnTo>
                  <a:pt x="723901" y="6858000"/>
                </a:lnTo>
                <a:lnTo>
                  <a:pt x="50196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050879" y="609600"/>
            <a:ext cx="5562706" cy="1426234"/>
          </a:xfrm>
        </p:spPr>
        <p:txBody>
          <a:bodyPr>
            <a:normAutofit/>
          </a:bodyPr>
          <a:lstStyle/>
          <a:p>
            <a:r>
              <a:rPr lang="ru-RU" dirty="0"/>
              <a:t>Государство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1050879" y="2357567"/>
            <a:ext cx="5216426" cy="3896810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Государство Платона – это фундаментальный философский труд Платона, написанный в форме диалогов Сократа. В нем философ строит модель «идеального государства», основанного на принципе справедливости.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B61D78-F7A9-217E-83D7-29D7648AE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687" y="714686"/>
            <a:ext cx="3739698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11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472DE8-E58B-4D56-BA61-C69C601DC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83ACFC-B25E-402F-BBD8-E42034CDD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76818"/>
          </a:xfrm>
          <a:custGeom>
            <a:avLst/>
            <a:gdLst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255823 w 12192000"/>
              <a:gd name="connsiteY110" fmla="*/ 1704850 h 2237474"/>
              <a:gd name="connsiteX111" fmla="*/ 6098321 w 12192000"/>
              <a:gd name="connsiteY111" fmla="*/ 1721646 h 2237474"/>
              <a:gd name="connsiteX112" fmla="*/ 5880652 w 12192000"/>
              <a:gd name="connsiteY112" fmla="*/ 1779643 h 2237474"/>
              <a:gd name="connsiteX113" fmla="*/ 5785959 w 12192000"/>
              <a:gd name="connsiteY113" fmla="*/ 1775307 h 2237474"/>
              <a:gd name="connsiteX114" fmla="*/ 5643534 w 12192000"/>
              <a:gd name="connsiteY114" fmla="*/ 1802919 h 2237474"/>
              <a:gd name="connsiteX115" fmla="*/ 5518799 w 12192000"/>
              <a:gd name="connsiteY115" fmla="*/ 1818312 h 2237474"/>
              <a:gd name="connsiteX116" fmla="*/ 5505014 w 12192000"/>
              <a:gd name="connsiteY116" fmla="*/ 1819259 h 2237474"/>
              <a:gd name="connsiteX117" fmla="*/ 5499949 w 12192000"/>
              <a:gd name="connsiteY117" fmla="*/ 1814490 h 2237474"/>
              <a:gd name="connsiteX118" fmla="*/ 5453307 w 12192000"/>
              <a:gd name="connsiteY118" fmla="*/ 1815450 h 2237474"/>
              <a:gd name="connsiteX119" fmla="*/ 5364192 w 12192000"/>
              <a:gd name="connsiteY119" fmla="*/ 1826074 h 2237474"/>
              <a:gd name="connsiteX120" fmla="*/ 5350380 w 12192000"/>
              <a:gd name="connsiteY120" fmla="*/ 1830891 h 2237474"/>
              <a:gd name="connsiteX121" fmla="*/ 5259633 w 12192000"/>
              <a:gd name="connsiteY121" fmla="*/ 1837160 h 2237474"/>
              <a:gd name="connsiteX122" fmla="*/ 5197513 w 12192000"/>
              <a:gd name="connsiteY122" fmla="*/ 1844718 h 2237474"/>
              <a:gd name="connsiteX123" fmla="*/ 5184170 w 12192000"/>
              <a:gd name="connsiteY123" fmla="*/ 1849402 h 2237474"/>
              <a:gd name="connsiteX124" fmla="*/ 5168852 w 12192000"/>
              <a:gd name="connsiteY124" fmla="*/ 1844846 h 2237474"/>
              <a:gd name="connsiteX125" fmla="*/ 5164370 w 12192000"/>
              <a:gd name="connsiteY125" fmla="*/ 1840597 h 2237474"/>
              <a:gd name="connsiteX126" fmla="*/ 5114927 w 12192000"/>
              <a:gd name="connsiteY126" fmla="*/ 1847827 h 2237474"/>
              <a:gd name="connsiteX127" fmla="*/ 5108970 w 12192000"/>
              <a:gd name="connsiteY127" fmla="*/ 1847935 h 2237474"/>
              <a:gd name="connsiteX128" fmla="*/ 5067961 w 12192000"/>
              <a:gd name="connsiteY128" fmla="*/ 1845917 h 2237474"/>
              <a:gd name="connsiteX129" fmla="*/ 5007075 w 12192000"/>
              <a:gd name="connsiteY129" fmla="*/ 1838626 h 2237474"/>
              <a:gd name="connsiteX130" fmla="*/ 4944087 w 12192000"/>
              <a:gd name="connsiteY130" fmla="*/ 1823332 h 2237474"/>
              <a:gd name="connsiteX131" fmla="*/ 4907662 w 12192000"/>
              <a:gd name="connsiteY131" fmla="*/ 1816900 h 2237474"/>
              <a:gd name="connsiteX132" fmla="*/ 4882386 w 12192000"/>
              <a:gd name="connsiteY132" fmla="*/ 1809844 h 2237474"/>
              <a:gd name="connsiteX133" fmla="*/ 4811440 w 12192000"/>
              <a:gd name="connsiteY133" fmla="*/ 1804655 h 2237474"/>
              <a:gd name="connsiteX134" fmla="*/ 4691075 w 12192000"/>
              <a:gd name="connsiteY134" fmla="*/ 1801389 h 2237474"/>
              <a:gd name="connsiteX135" fmla="*/ 4647449 w 12192000"/>
              <a:gd name="connsiteY135" fmla="*/ 1793181 h 2237474"/>
              <a:gd name="connsiteX136" fmla="*/ 4645504 w 12192000"/>
              <a:gd name="connsiteY136" fmla="*/ 1787606 h 2237474"/>
              <a:gd name="connsiteX137" fmla="*/ 4632229 w 12192000"/>
              <a:gd name="connsiteY137" fmla="*/ 1785815 h 2237474"/>
              <a:gd name="connsiteX138" fmla="*/ 4629273 w 12192000"/>
              <a:gd name="connsiteY138" fmla="*/ 1784355 h 2237474"/>
              <a:gd name="connsiteX139" fmla="*/ 4611738 w 12192000"/>
              <a:gd name="connsiteY139" fmla="*/ 1776964 h 2237474"/>
              <a:gd name="connsiteX140" fmla="*/ 4560070 w 12192000"/>
              <a:gd name="connsiteY140" fmla="*/ 1785640 h 2237474"/>
              <a:gd name="connsiteX141" fmla="*/ 4536503 w 12192000"/>
              <a:gd name="connsiteY141" fmla="*/ 1785334 h 2237474"/>
              <a:gd name="connsiteX142" fmla="*/ 4513724 w 12192000"/>
              <a:gd name="connsiteY142" fmla="*/ 1791996 h 2237474"/>
              <a:gd name="connsiteX143" fmla="*/ 4501513 w 12192000"/>
              <a:gd name="connsiteY143" fmla="*/ 1799835 h 2237474"/>
              <a:gd name="connsiteX144" fmla="*/ 4459076 w 12192000"/>
              <a:gd name="connsiteY144" fmla="*/ 1813003 h 2237474"/>
              <a:gd name="connsiteX145" fmla="*/ 4459810 w 12192000"/>
              <a:gd name="connsiteY145" fmla="*/ 1797886 h 2237474"/>
              <a:gd name="connsiteX146" fmla="*/ 4379064 w 12192000"/>
              <a:gd name="connsiteY146" fmla="*/ 1817177 h 2237474"/>
              <a:gd name="connsiteX147" fmla="*/ 4319209 w 12192000"/>
              <a:gd name="connsiteY147" fmla="*/ 1834833 h 2237474"/>
              <a:gd name="connsiteX148" fmla="*/ 4306907 w 12192000"/>
              <a:gd name="connsiteY148" fmla="*/ 1841641 h 2237474"/>
              <a:gd name="connsiteX149" fmla="*/ 4290981 w 12192000"/>
              <a:gd name="connsiteY149" fmla="*/ 1839677 h 2237474"/>
              <a:gd name="connsiteX150" fmla="*/ 4285792 w 12192000"/>
              <a:gd name="connsiteY150" fmla="*/ 1836231 h 2237474"/>
              <a:gd name="connsiteX151" fmla="*/ 4238372 w 12192000"/>
              <a:gd name="connsiteY151" fmla="*/ 1851480 h 2237474"/>
              <a:gd name="connsiteX152" fmla="*/ 4232517 w 12192000"/>
              <a:gd name="connsiteY152" fmla="*/ 1852567 h 2237474"/>
              <a:gd name="connsiteX153" fmla="*/ 4191732 w 12192000"/>
              <a:gd name="connsiteY153" fmla="*/ 1857328 h 2237474"/>
              <a:gd name="connsiteX154" fmla="*/ 4065532 w 12192000"/>
              <a:gd name="connsiteY154" fmla="*/ 1855477 h 2237474"/>
              <a:gd name="connsiteX155" fmla="*/ 4028460 w 12192000"/>
              <a:gd name="connsiteY155" fmla="*/ 1855137 h 2237474"/>
              <a:gd name="connsiteX156" fmla="*/ 4002267 w 12192000"/>
              <a:gd name="connsiteY156" fmla="*/ 1852352 h 2237474"/>
              <a:gd name="connsiteX157" fmla="*/ 3931396 w 12192000"/>
              <a:gd name="connsiteY157" fmla="*/ 1858915 h 2237474"/>
              <a:gd name="connsiteX158" fmla="*/ 3812162 w 12192000"/>
              <a:gd name="connsiteY158" fmla="*/ 1875501 h 2237474"/>
              <a:gd name="connsiteX159" fmla="*/ 3767672 w 12192000"/>
              <a:gd name="connsiteY159" fmla="*/ 1874600 h 2237474"/>
              <a:gd name="connsiteX160" fmla="*/ 3764741 w 12192000"/>
              <a:gd name="connsiteY160" fmla="*/ 1869433 h 2237474"/>
              <a:gd name="connsiteX161" fmla="*/ 3751332 w 12192000"/>
              <a:gd name="connsiteY161" fmla="*/ 1869854 h 2237474"/>
              <a:gd name="connsiteX162" fmla="*/ 3748155 w 12192000"/>
              <a:gd name="connsiteY162" fmla="*/ 1868903 h 2237474"/>
              <a:gd name="connsiteX163" fmla="*/ 3729530 w 12192000"/>
              <a:gd name="connsiteY163" fmla="*/ 1864513 h 2237474"/>
              <a:gd name="connsiteX164" fmla="*/ 3680177 w 12192000"/>
              <a:gd name="connsiteY164" fmla="*/ 1881552 h 2237474"/>
              <a:gd name="connsiteX165" fmla="*/ 3567259 w 12192000"/>
              <a:gd name="connsiteY165" fmla="*/ 1893482 h 2237474"/>
              <a:gd name="connsiteX166" fmla="*/ 3405770 w 12192000"/>
              <a:gd name="connsiteY166" fmla="*/ 1904591 h 2237474"/>
              <a:gd name="connsiteX167" fmla="*/ 3280097 w 12192000"/>
              <a:gd name="connsiteY167" fmla="*/ 1919610 h 2237474"/>
              <a:gd name="connsiteX168" fmla="*/ 3123424 w 12192000"/>
              <a:gd name="connsiteY168" fmla="*/ 1952930 h 2237474"/>
              <a:gd name="connsiteX169" fmla="*/ 3009910 w 12192000"/>
              <a:gd name="connsiteY169" fmla="*/ 1957866 h 2237474"/>
              <a:gd name="connsiteX170" fmla="*/ 2995934 w 12192000"/>
              <a:gd name="connsiteY170" fmla="*/ 1967085 h 2237474"/>
              <a:gd name="connsiteX171" fmla="*/ 2980071 w 12192000"/>
              <a:gd name="connsiteY171" fmla="*/ 1972988 h 2237474"/>
              <a:gd name="connsiteX172" fmla="*/ 2978094 w 12192000"/>
              <a:gd name="connsiteY172" fmla="*/ 1972369 h 2237474"/>
              <a:gd name="connsiteX173" fmla="*/ 2942858 w 12192000"/>
              <a:gd name="connsiteY173" fmla="*/ 1981367 h 2237474"/>
              <a:gd name="connsiteX174" fmla="*/ 2875436 w 12192000"/>
              <a:gd name="connsiteY174" fmla="*/ 1996977 h 2237474"/>
              <a:gd name="connsiteX175" fmla="*/ 2874892 w 12192000"/>
              <a:gd name="connsiteY175" fmla="*/ 1996085 h 2237474"/>
              <a:gd name="connsiteX176" fmla="*/ 2864145 w 12192000"/>
              <a:gd name="connsiteY176" fmla="*/ 1994061 h 2237474"/>
              <a:gd name="connsiteX177" fmla="*/ 2843662 w 12192000"/>
              <a:gd name="connsiteY177" fmla="*/ 1992498 h 2237474"/>
              <a:gd name="connsiteX178" fmla="*/ 2796128 w 12192000"/>
              <a:gd name="connsiteY178" fmla="*/ 1976403 h 2237474"/>
              <a:gd name="connsiteX179" fmla="*/ 2756784 w 12192000"/>
              <a:gd name="connsiteY179" fmla="*/ 1985116 h 2237474"/>
              <a:gd name="connsiteX180" fmla="*/ 2748833 w 12192000"/>
              <a:gd name="connsiteY180" fmla="*/ 1986323 h 2237474"/>
              <a:gd name="connsiteX181" fmla="*/ 2748661 w 12192000"/>
              <a:gd name="connsiteY181" fmla="*/ 1986122 h 2237474"/>
              <a:gd name="connsiteX182" fmla="*/ 2740251 w 12192000"/>
              <a:gd name="connsiteY182" fmla="*/ 1986946 h 2237474"/>
              <a:gd name="connsiteX183" fmla="*/ 2718916 w 12192000"/>
              <a:gd name="connsiteY183" fmla="*/ 1990867 h 2237474"/>
              <a:gd name="connsiteX184" fmla="*/ 2713522 w 12192000"/>
              <a:gd name="connsiteY184" fmla="*/ 1990173 h 2237474"/>
              <a:gd name="connsiteX185" fmla="*/ 2680597 w 12192000"/>
              <a:gd name="connsiteY185" fmla="*/ 1984996 h 2237474"/>
              <a:gd name="connsiteX186" fmla="*/ 2578178 w 12192000"/>
              <a:gd name="connsiteY186" fmla="*/ 1990531 h 2237474"/>
              <a:gd name="connsiteX187" fmla="*/ 2476147 w 12192000"/>
              <a:gd name="connsiteY187" fmla="*/ 1998305 h 2237474"/>
              <a:gd name="connsiteX188" fmla="*/ 2373568 w 12192000"/>
              <a:gd name="connsiteY188" fmla="*/ 2003219 h 2237474"/>
              <a:gd name="connsiteX189" fmla="*/ 2321399 w 12192000"/>
              <a:gd name="connsiteY189" fmla="*/ 1989467 h 2237474"/>
              <a:gd name="connsiteX190" fmla="*/ 2315525 w 12192000"/>
              <a:gd name="connsiteY190" fmla="*/ 1989708 h 2237474"/>
              <a:gd name="connsiteX191" fmla="*/ 2300792 w 12192000"/>
              <a:gd name="connsiteY191" fmla="*/ 1994290 h 2237474"/>
              <a:gd name="connsiteX192" fmla="*/ 2295469 w 12192000"/>
              <a:gd name="connsiteY192" fmla="*/ 1996659 h 2237474"/>
              <a:gd name="connsiteX193" fmla="*/ 2287219 w 12192000"/>
              <a:gd name="connsiteY193" fmla="*/ 1998750 h 2237474"/>
              <a:gd name="connsiteX194" fmla="*/ 2286948 w 12192000"/>
              <a:gd name="connsiteY194" fmla="*/ 1998596 h 2237474"/>
              <a:gd name="connsiteX195" fmla="*/ 2243069 w 12192000"/>
              <a:gd name="connsiteY195" fmla="*/ 2015111 h 2237474"/>
              <a:gd name="connsiteX196" fmla="*/ 2186609 w 12192000"/>
              <a:gd name="connsiteY196" fmla="*/ 2008263 h 2237474"/>
              <a:gd name="connsiteX197" fmla="*/ 2164831 w 12192000"/>
              <a:gd name="connsiteY197" fmla="*/ 2010143 h 2237474"/>
              <a:gd name="connsiteX198" fmla="*/ 2152836 w 12192000"/>
              <a:gd name="connsiteY198" fmla="*/ 2010048 h 2237474"/>
              <a:gd name="connsiteX199" fmla="*/ 2117102 w 12192000"/>
              <a:gd name="connsiteY199" fmla="*/ 2023004 h 2237474"/>
              <a:gd name="connsiteX200" fmla="*/ 2111935 w 12192000"/>
              <a:gd name="connsiteY200" fmla="*/ 2023163 h 2237474"/>
              <a:gd name="connsiteX201" fmla="*/ 2089991 w 12192000"/>
              <a:gd name="connsiteY201" fmla="*/ 2034193 h 2237474"/>
              <a:gd name="connsiteX202" fmla="*/ 2058061 w 12192000"/>
              <a:gd name="connsiteY202" fmla="*/ 2047942 h 2237474"/>
              <a:gd name="connsiteX203" fmla="*/ 2055737 w 12192000"/>
              <a:gd name="connsiteY203" fmla="*/ 2047704 h 2237474"/>
              <a:gd name="connsiteX204" fmla="*/ 2042244 w 12192000"/>
              <a:gd name="connsiteY204" fmla="*/ 2055560 h 2237474"/>
              <a:gd name="connsiteX205" fmla="*/ 1976224 w 12192000"/>
              <a:gd name="connsiteY205" fmla="*/ 2074257 h 2237474"/>
              <a:gd name="connsiteX206" fmla="*/ 1877728 w 12192000"/>
              <a:gd name="connsiteY206" fmla="*/ 2101004 h 2237474"/>
              <a:gd name="connsiteX207" fmla="*/ 1759056 w 12192000"/>
              <a:gd name="connsiteY207" fmla="*/ 2125608 h 2237474"/>
              <a:gd name="connsiteX208" fmla="*/ 1637948 w 12192000"/>
              <a:gd name="connsiteY208" fmla="*/ 2172597 h 2237474"/>
              <a:gd name="connsiteX209" fmla="*/ 1434549 w 12192000"/>
              <a:gd name="connsiteY209" fmla="*/ 2234522 h 2237474"/>
              <a:gd name="connsiteX210" fmla="*/ 1398481 w 12192000"/>
              <a:gd name="connsiteY210" fmla="*/ 2237074 h 2237474"/>
              <a:gd name="connsiteX211" fmla="*/ 1398407 w 12192000"/>
              <a:gd name="connsiteY211" fmla="*/ 2237095 h 2237474"/>
              <a:gd name="connsiteX212" fmla="*/ 1370962 w 12192000"/>
              <a:gd name="connsiteY212" fmla="*/ 2237474 h 2237474"/>
              <a:gd name="connsiteX213" fmla="*/ 1356367 w 12192000"/>
              <a:gd name="connsiteY213" fmla="*/ 2235089 h 2237474"/>
              <a:gd name="connsiteX214" fmla="*/ 1324828 w 12192000"/>
              <a:gd name="connsiteY214" fmla="*/ 2231968 h 2237474"/>
              <a:gd name="connsiteX215" fmla="*/ 1297744 w 12192000"/>
              <a:gd name="connsiteY215" fmla="*/ 2235849 h 2237474"/>
              <a:gd name="connsiteX216" fmla="*/ 1286236 w 12192000"/>
              <a:gd name="connsiteY216" fmla="*/ 2233135 h 2237474"/>
              <a:gd name="connsiteX217" fmla="*/ 1283504 w 12192000"/>
              <a:gd name="connsiteY217" fmla="*/ 2233797 h 2237474"/>
              <a:gd name="connsiteX218" fmla="*/ 1279765 w 12192000"/>
              <a:gd name="connsiteY218" fmla="*/ 2229639 h 2237474"/>
              <a:gd name="connsiteX219" fmla="*/ 1195347 w 12192000"/>
              <a:gd name="connsiteY219" fmla="*/ 2212354 h 2237474"/>
              <a:gd name="connsiteX220" fmla="*/ 970251 w 12192000"/>
              <a:gd name="connsiteY220" fmla="*/ 2221029 h 2237474"/>
              <a:gd name="connsiteX221" fmla="*/ 812914 w 12192000"/>
              <a:gd name="connsiteY221" fmla="*/ 2202752 h 2237474"/>
              <a:gd name="connsiteX222" fmla="*/ 800195 w 12192000"/>
              <a:gd name="connsiteY222" fmla="*/ 2209407 h 2237474"/>
              <a:gd name="connsiteX223" fmla="*/ 784978 w 12192000"/>
              <a:gd name="connsiteY223" fmla="*/ 2212360 h 2237474"/>
              <a:gd name="connsiteX224" fmla="*/ 681987 w 12192000"/>
              <a:gd name="connsiteY224" fmla="*/ 2216757 h 2237474"/>
              <a:gd name="connsiteX225" fmla="*/ 669923 w 12192000"/>
              <a:gd name="connsiteY225" fmla="*/ 2211682 h 2237474"/>
              <a:gd name="connsiteX226" fmla="*/ 648680 w 12192000"/>
              <a:gd name="connsiteY226" fmla="*/ 2206229 h 2237474"/>
              <a:gd name="connsiteX227" fmla="*/ 597225 w 12192000"/>
              <a:gd name="connsiteY227" fmla="*/ 2180999 h 2237474"/>
              <a:gd name="connsiteX228" fmla="*/ 558449 w 12192000"/>
              <a:gd name="connsiteY228" fmla="*/ 2182346 h 2237474"/>
              <a:gd name="connsiteX229" fmla="*/ 550517 w 12192000"/>
              <a:gd name="connsiteY229" fmla="*/ 2182060 h 2237474"/>
              <a:gd name="connsiteX230" fmla="*/ 550309 w 12192000"/>
              <a:gd name="connsiteY230" fmla="*/ 2181825 h 2237474"/>
              <a:gd name="connsiteX231" fmla="*/ 541836 w 12192000"/>
              <a:gd name="connsiteY231" fmla="*/ 2181063 h 2237474"/>
              <a:gd name="connsiteX232" fmla="*/ 536057 w 12192000"/>
              <a:gd name="connsiteY232" fmla="*/ 2181537 h 2237474"/>
              <a:gd name="connsiteX233" fmla="*/ 520671 w 12192000"/>
              <a:gd name="connsiteY233" fmla="*/ 2180980 h 2237474"/>
              <a:gd name="connsiteX234" fmla="*/ 515024 w 12192000"/>
              <a:gd name="connsiteY234" fmla="*/ 2179258 h 2237474"/>
              <a:gd name="connsiteX235" fmla="*/ 512278 w 12192000"/>
              <a:gd name="connsiteY235" fmla="*/ 2176369 h 2237474"/>
              <a:gd name="connsiteX236" fmla="*/ 480419 w 12192000"/>
              <a:gd name="connsiteY236" fmla="*/ 2167807 h 2237474"/>
              <a:gd name="connsiteX237" fmla="*/ 413835 w 12192000"/>
              <a:gd name="connsiteY237" fmla="*/ 2156783 h 2237474"/>
              <a:gd name="connsiteX238" fmla="*/ 376513 w 12192000"/>
              <a:gd name="connsiteY238" fmla="*/ 2154014 h 2237474"/>
              <a:gd name="connsiteX239" fmla="*/ 273386 w 12192000"/>
              <a:gd name="connsiteY239" fmla="*/ 2142551 h 2237474"/>
              <a:gd name="connsiteX240" fmla="*/ 169207 w 12192000"/>
              <a:gd name="connsiteY240" fmla="*/ 2128100 h 2237474"/>
              <a:gd name="connsiteX241" fmla="*/ 93149 w 12192000"/>
              <a:gd name="connsiteY241" fmla="*/ 2105324 h 2237474"/>
              <a:gd name="connsiteX242" fmla="*/ 88109 w 12192000"/>
              <a:gd name="connsiteY242" fmla="*/ 2106704 h 2237474"/>
              <a:gd name="connsiteX243" fmla="*/ 80022 w 12192000"/>
              <a:gd name="connsiteY243" fmla="*/ 2107254 h 2237474"/>
              <a:gd name="connsiteX244" fmla="*/ 79717 w 12192000"/>
              <a:gd name="connsiteY244" fmla="*/ 2107046 h 2237474"/>
              <a:gd name="connsiteX245" fmla="*/ 72352 w 12192000"/>
              <a:gd name="connsiteY245" fmla="*/ 2107991 h 2237474"/>
              <a:gd name="connsiteX246" fmla="*/ 37645 w 12192000"/>
              <a:gd name="connsiteY246" fmla="*/ 2115401 h 2237474"/>
              <a:gd name="connsiteX247" fmla="*/ 4572 w 12192000"/>
              <a:gd name="connsiteY247" fmla="*/ 2111091 h 2237474"/>
              <a:gd name="connsiteX248" fmla="*/ 0 w 12192000"/>
              <a:gd name="connsiteY248" fmla="*/ 2110468 h 223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12192000" h="2237474">
                <a:moveTo>
                  <a:pt x="0" y="0"/>
                </a:moveTo>
                <a:lnTo>
                  <a:pt x="12192000" y="0"/>
                </a:lnTo>
                <a:lnTo>
                  <a:pt x="12192000" y="751299"/>
                </a:lnTo>
                <a:lnTo>
                  <a:pt x="12176759" y="759190"/>
                </a:lnTo>
                <a:cubicBezTo>
                  <a:pt x="12165968" y="763819"/>
                  <a:pt x="12157853" y="765770"/>
                  <a:pt x="12154948" y="762731"/>
                </a:cubicBezTo>
                <a:cubicBezTo>
                  <a:pt x="12116503" y="759396"/>
                  <a:pt x="12073342" y="763579"/>
                  <a:pt x="12047364" y="749662"/>
                </a:cubicBezTo>
                <a:cubicBezTo>
                  <a:pt x="12041261" y="730599"/>
                  <a:pt x="11914319" y="741909"/>
                  <a:pt x="11890686" y="732766"/>
                </a:cubicBezTo>
                <a:cubicBezTo>
                  <a:pt x="11832408" y="747890"/>
                  <a:pt x="11815359" y="777569"/>
                  <a:pt x="11782413" y="769868"/>
                </a:cubicBezTo>
                <a:cubicBezTo>
                  <a:pt x="11760031" y="763594"/>
                  <a:pt x="11675205" y="777151"/>
                  <a:pt x="11649954" y="749628"/>
                </a:cubicBezTo>
                <a:cubicBezTo>
                  <a:pt x="11608286" y="767874"/>
                  <a:pt x="11593031" y="740811"/>
                  <a:pt x="11560424" y="748017"/>
                </a:cubicBezTo>
                <a:cubicBezTo>
                  <a:pt x="11488916" y="747650"/>
                  <a:pt x="11449669" y="773362"/>
                  <a:pt x="11358455" y="747593"/>
                </a:cubicBezTo>
                <a:cubicBezTo>
                  <a:pt x="11316233" y="754756"/>
                  <a:pt x="11256313" y="713012"/>
                  <a:pt x="11165209" y="748852"/>
                </a:cubicBezTo>
                <a:cubicBezTo>
                  <a:pt x="11113345" y="753539"/>
                  <a:pt x="11140250" y="736122"/>
                  <a:pt x="11058755" y="749617"/>
                </a:cubicBezTo>
                <a:cubicBezTo>
                  <a:pt x="11036836" y="722990"/>
                  <a:pt x="10909903" y="759211"/>
                  <a:pt x="10884013" y="760728"/>
                </a:cubicBezTo>
                <a:cubicBezTo>
                  <a:pt x="10864519" y="743356"/>
                  <a:pt x="10853492" y="756172"/>
                  <a:pt x="10834688" y="757726"/>
                </a:cubicBezTo>
                <a:cubicBezTo>
                  <a:pt x="10826871" y="747343"/>
                  <a:pt x="10811086" y="746602"/>
                  <a:pt x="10805004" y="757573"/>
                </a:cubicBezTo>
                <a:cubicBezTo>
                  <a:pt x="10810951" y="784448"/>
                  <a:pt x="10744688" y="759043"/>
                  <a:pt x="10739478" y="776841"/>
                </a:cubicBezTo>
                <a:cubicBezTo>
                  <a:pt x="10678284" y="779408"/>
                  <a:pt x="10540854" y="756546"/>
                  <a:pt x="10458762" y="755400"/>
                </a:cubicBezTo>
                <a:cubicBezTo>
                  <a:pt x="10426976" y="747433"/>
                  <a:pt x="10362961" y="776166"/>
                  <a:pt x="10246919" y="769960"/>
                </a:cubicBezTo>
                <a:cubicBezTo>
                  <a:pt x="10231631" y="763610"/>
                  <a:pt x="10172943" y="749095"/>
                  <a:pt x="10167995" y="760843"/>
                </a:cubicBezTo>
                <a:cubicBezTo>
                  <a:pt x="10131971" y="759999"/>
                  <a:pt x="10021683" y="796978"/>
                  <a:pt x="9997044" y="780129"/>
                </a:cubicBezTo>
                <a:cubicBezTo>
                  <a:pt x="10001018" y="806225"/>
                  <a:pt x="9951331" y="779975"/>
                  <a:pt x="9943887" y="804141"/>
                </a:cubicBezTo>
                <a:lnTo>
                  <a:pt x="9918248" y="816628"/>
                </a:lnTo>
                <a:lnTo>
                  <a:pt x="9836148" y="858312"/>
                </a:lnTo>
                <a:lnTo>
                  <a:pt x="9823800" y="866604"/>
                </a:lnTo>
                <a:lnTo>
                  <a:pt x="9794684" y="864509"/>
                </a:lnTo>
                <a:lnTo>
                  <a:pt x="9778288" y="854362"/>
                </a:lnTo>
                <a:lnTo>
                  <a:pt x="9773886" y="857543"/>
                </a:lnTo>
                <a:cubicBezTo>
                  <a:pt x="9769008" y="863842"/>
                  <a:pt x="9766501" y="867741"/>
                  <a:pt x="9761459" y="862394"/>
                </a:cubicBezTo>
                <a:lnTo>
                  <a:pt x="9705768" y="894610"/>
                </a:lnTo>
                <a:cubicBezTo>
                  <a:pt x="9699860" y="897215"/>
                  <a:pt x="9692576" y="897590"/>
                  <a:pt x="9683005" y="894128"/>
                </a:cubicBezTo>
                <a:cubicBezTo>
                  <a:pt x="9664449" y="898200"/>
                  <a:pt x="9612100" y="914263"/>
                  <a:pt x="9594438" y="919051"/>
                </a:cubicBezTo>
                <a:lnTo>
                  <a:pt x="9577033" y="922857"/>
                </a:lnTo>
                <a:cubicBezTo>
                  <a:pt x="9568659" y="926175"/>
                  <a:pt x="9551353" y="936082"/>
                  <a:pt x="9544189" y="938966"/>
                </a:cubicBezTo>
                <a:cubicBezTo>
                  <a:pt x="9538380" y="940584"/>
                  <a:pt x="9541329" y="937538"/>
                  <a:pt x="9534048" y="940158"/>
                </a:cubicBezTo>
                <a:cubicBezTo>
                  <a:pt x="9533709" y="946069"/>
                  <a:pt x="9530854" y="951684"/>
                  <a:pt x="9500499" y="954680"/>
                </a:cubicBezTo>
                <a:cubicBezTo>
                  <a:pt x="9481230" y="968165"/>
                  <a:pt x="9456325" y="979029"/>
                  <a:pt x="9428195" y="986225"/>
                </a:cubicBezTo>
                <a:cubicBezTo>
                  <a:pt x="9422499" y="981315"/>
                  <a:pt x="9414660" y="991352"/>
                  <a:pt x="9410017" y="993931"/>
                </a:cubicBezTo>
                <a:cubicBezTo>
                  <a:pt x="9408360" y="990327"/>
                  <a:pt x="9395782" y="990863"/>
                  <a:pt x="9392919" y="994656"/>
                </a:cubicBezTo>
                <a:cubicBezTo>
                  <a:pt x="9310581" y="1024474"/>
                  <a:pt x="9345163" y="981210"/>
                  <a:pt x="9301293" y="1011593"/>
                </a:cubicBezTo>
                <a:cubicBezTo>
                  <a:pt x="9292916" y="1014346"/>
                  <a:pt x="9285483" y="1013807"/>
                  <a:pt x="9278619" y="1011878"/>
                </a:cubicBezTo>
                <a:lnTo>
                  <a:pt x="9268019" y="1007442"/>
                </a:lnTo>
                <a:lnTo>
                  <a:pt x="9234662" y="1023056"/>
                </a:lnTo>
                <a:cubicBezTo>
                  <a:pt x="9217868" y="1029197"/>
                  <a:pt x="9199852" y="1034202"/>
                  <a:pt x="9181033" y="1037921"/>
                </a:cubicBezTo>
                <a:cubicBezTo>
                  <a:pt x="9174974" y="1030923"/>
                  <a:pt x="9162516" y="1043719"/>
                  <a:pt x="9155969" y="1046804"/>
                </a:cubicBezTo>
                <a:cubicBezTo>
                  <a:pt x="9154734" y="1041866"/>
                  <a:pt x="9138567" y="1041606"/>
                  <a:pt x="9133985" y="1046450"/>
                </a:cubicBezTo>
                <a:cubicBezTo>
                  <a:pt x="9021681" y="1079910"/>
                  <a:pt x="9076377" y="1024799"/>
                  <a:pt x="9012987" y="1061986"/>
                </a:cubicBezTo>
                <a:lnTo>
                  <a:pt x="8968445" y="1052169"/>
                </a:lnTo>
                <a:lnTo>
                  <a:pt x="8958984" y="1057212"/>
                </a:lnTo>
                <a:cubicBezTo>
                  <a:pt x="8920115" y="1062770"/>
                  <a:pt x="8906181" y="1053838"/>
                  <a:pt x="8886001" y="1067468"/>
                </a:cubicBezTo>
                <a:cubicBezTo>
                  <a:pt x="8847384" y="1050046"/>
                  <a:pt x="8863283" y="1068286"/>
                  <a:pt x="8838610" y="1075091"/>
                </a:cubicBezTo>
                <a:cubicBezTo>
                  <a:pt x="8816007" y="1080079"/>
                  <a:pt x="8773923" y="1092257"/>
                  <a:pt x="8750383" y="1097387"/>
                </a:cubicBezTo>
                <a:cubicBezTo>
                  <a:pt x="8735450" y="1116502"/>
                  <a:pt x="8721220" y="1097372"/>
                  <a:pt x="8697365" y="1105869"/>
                </a:cubicBezTo>
                <a:cubicBezTo>
                  <a:pt x="8687037" y="1113735"/>
                  <a:pt x="8678781" y="1115961"/>
                  <a:pt x="8665605" y="1110791"/>
                </a:cubicBezTo>
                <a:cubicBezTo>
                  <a:pt x="8618410" y="1148662"/>
                  <a:pt x="8633049" y="1116609"/>
                  <a:pt x="8584946" y="1135226"/>
                </a:cubicBezTo>
                <a:cubicBezTo>
                  <a:pt x="8544020" y="1153499"/>
                  <a:pt x="8496232" y="1168229"/>
                  <a:pt x="8460755" y="1203427"/>
                </a:cubicBezTo>
                <a:cubicBezTo>
                  <a:pt x="8454928" y="1212828"/>
                  <a:pt x="8436573" y="1218574"/>
                  <a:pt x="8419755" y="1216260"/>
                </a:cubicBezTo>
                <a:cubicBezTo>
                  <a:pt x="8416861" y="1215863"/>
                  <a:pt x="8414124" y="1215234"/>
                  <a:pt x="8411626" y="1214397"/>
                </a:cubicBezTo>
                <a:cubicBezTo>
                  <a:pt x="8391326" y="1238641"/>
                  <a:pt x="8371389" y="1231045"/>
                  <a:pt x="8363469" y="1246658"/>
                </a:cubicBezTo>
                <a:cubicBezTo>
                  <a:pt x="8322316" y="1258746"/>
                  <a:pt x="8283162" y="1250600"/>
                  <a:pt x="8275497" y="1264396"/>
                </a:cubicBezTo>
                <a:cubicBezTo>
                  <a:pt x="8253233" y="1266996"/>
                  <a:pt x="8218383" y="1257577"/>
                  <a:pt x="8206287" y="1273060"/>
                </a:cubicBezTo>
                <a:cubicBezTo>
                  <a:pt x="8200396" y="1262794"/>
                  <a:pt x="8183827" y="1285000"/>
                  <a:pt x="8168705" y="1279956"/>
                </a:cubicBezTo>
                <a:cubicBezTo>
                  <a:pt x="8157611" y="1275235"/>
                  <a:pt x="8149996" y="1280870"/>
                  <a:pt x="8139997" y="1282713"/>
                </a:cubicBezTo>
                <a:cubicBezTo>
                  <a:pt x="8125566" y="1279776"/>
                  <a:pt x="8084128" y="1294221"/>
                  <a:pt x="8074238" y="1301895"/>
                </a:cubicBezTo>
                <a:cubicBezTo>
                  <a:pt x="8052170" y="1326903"/>
                  <a:pt x="7986951" y="1319381"/>
                  <a:pt x="7968292" y="1338779"/>
                </a:cubicBezTo>
                <a:cubicBezTo>
                  <a:pt x="7960694" y="1342282"/>
                  <a:pt x="7952937" y="1344333"/>
                  <a:pt x="7945122" y="1345477"/>
                </a:cubicBezTo>
                <a:lnTo>
                  <a:pt x="7922771" y="1346645"/>
                </a:lnTo>
                <a:lnTo>
                  <a:pt x="7915461" y="1342919"/>
                </a:lnTo>
                <a:lnTo>
                  <a:pt x="7902328" y="1345865"/>
                </a:lnTo>
                <a:lnTo>
                  <a:pt x="7898322" y="1345689"/>
                </a:lnTo>
                <a:lnTo>
                  <a:pt x="7875879" y="1345646"/>
                </a:lnTo>
                <a:cubicBezTo>
                  <a:pt x="7890672" y="1367295"/>
                  <a:pt x="7816428" y="1353520"/>
                  <a:pt x="7840612" y="1369373"/>
                </a:cubicBezTo>
                <a:cubicBezTo>
                  <a:pt x="7803208" y="1375918"/>
                  <a:pt x="7836041" y="1389289"/>
                  <a:pt x="7786819" y="1378970"/>
                </a:cubicBezTo>
                <a:cubicBezTo>
                  <a:pt x="7732613" y="1405648"/>
                  <a:pt x="7587405" y="1382806"/>
                  <a:pt x="7548172" y="1417460"/>
                </a:cubicBezTo>
                <a:cubicBezTo>
                  <a:pt x="7551327" y="1405830"/>
                  <a:pt x="7499280" y="1470447"/>
                  <a:pt x="7483437" y="1478152"/>
                </a:cubicBezTo>
                <a:cubicBezTo>
                  <a:pt x="7446517" y="1491067"/>
                  <a:pt x="7432754" y="1502351"/>
                  <a:pt x="7377870" y="1523319"/>
                </a:cubicBezTo>
                <a:cubicBezTo>
                  <a:pt x="7324166" y="1536168"/>
                  <a:pt x="7290459" y="1563749"/>
                  <a:pt x="7230737" y="1562633"/>
                </a:cubicBezTo>
                <a:cubicBezTo>
                  <a:pt x="7229794" y="1566487"/>
                  <a:pt x="7227568" y="1569908"/>
                  <a:pt x="7224458" y="1573008"/>
                </a:cubicBezTo>
                <a:lnTo>
                  <a:pt x="7213486" y="1580987"/>
                </a:lnTo>
                <a:lnTo>
                  <a:pt x="7210972" y="1580856"/>
                </a:lnTo>
                <a:lnTo>
                  <a:pt x="7183121" y="1595162"/>
                </a:lnTo>
                <a:lnTo>
                  <a:pt x="7164601" y="1606490"/>
                </a:lnTo>
                <a:lnTo>
                  <a:pt x="7159286" y="1606850"/>
                </a:lnTo>
                <a:cubicBezTo>
                  <a:pt x="7150961" y="1609262"/>
                  <a:pt x="7125743" y="1618162"/>
                  <a:pt x="7114651" y="1620959"/>
                </a:cubicBezTo>
                <a:cubicBezTo>
                  <a:pt x="7109310" y="1606138"/>
                  <a:pt x="7106695" y="1617324"/>
                  <a:pt x="7092727" y="1623628"/>
                </a:cubicBezTo>
                <a:cubicBezTo>
                  <a:pt x="7081313" y="1602012"/>
                  <a:pt x="7049394" y="1627301"/>
                  <a:pt x="7031309" y="1619451"/>
                </a:cubicBezTo>
                <a:cubicBezTo>
                  <a:pt x="7021305" y="1624569"/>
                  <a:pt x="7010515" y="1629587"/>
                  <a:pt x="6999084" y="1634317"/>
                </a:cubicBezTo>
                <a:lnTo>
                  <a:pt x="6992107" y="1636860"/>
                </a:lnTo>
                <a:lnTo>
                  <a:pt x="6991765" y="1636725"/>
                </a:lnTo>
                <a:cubicBezTo>
                  <a:pt x="6989813" y="1636884"/>
                  <a:pt x="6987353" y="1637572"/>
                  <a:pt x="6983996" y="1639040"/>
                </a:cubicBezTo>
                <a:lnTo>
                  <a:pt x="6979383" y="1641496"/>
                </a:lnTo>
                <a:lnTo>
                  <a:pt x="6900177" y="1636016"/>
                </a:lnTo>
                <a:cubicBezTo>
                  <a:pt x="6859708" y="1641136"/>
                  <a:pt x="6829973" y="1628753"/>
                  <a:pt x="6795372" y="1644845"/>
                </a:cubicBezTo>
                <a:cubicBezTo>
                  <a:pt x="6757466" y="1649571"/>
                  <a:pt x="6723150" y="1647290"/>
                  <a:pt x="6692251" y="1656357"/>
                </a:cubicBezTo>
                <a:cubicBezTo>
                  <a:pt x="6678032" y="1652894"/>
                  <a:pt x="6665282" y="1652445"/>
                  <a:pt x="6655235" y="1661869"/>
                </a:cubicBezTo>
                <a:cubicBezTo>
                  <a:pt x="6619334" y="1664040"/>
                  <a:pt x="6608179" y="1654034"/>
                  <a:pt x="6587857" y="1665769"/>
                </a:cubicBezTo>
                <a:lnTo>
                  <a:pt x="6554894" y="1664428"/>
                </a:lnTo>
                <a:lnTo>
                  <a:pt x="6551579" y="1662213"/>
                </a:lnTo>
                <a:lnTo>
                  <a:pt x="6545693" y="1661776"/>
                </a:lnTo>
                <a:lnTo>
                  <a:pt x="6530561" y="1664619"/>
                </a:lnTo>
                <a:lnTo>
                  <a:pt x="6525028" y="1666354"/>
                </a:lnTo>
                <a:cubicBezTo>
                  <a:pt x="6521154" y="1667301"/>
                  <a:pt x="6518510" y="1667613"/>
                  <a:pt x="6516595" y="1667475"/>
                </a:cubicBezTo>
                <a:lnTo>
                  <a:pt x="6516340" y="1667291"/>
                </a:lnTo>
                <a:lnTo>
                  <a:pt x="6508541" y="1668757"/>
                </a:lnTo>
                <a:cubicBezTo>
                  <a:pt x="6495493" y="1671715"/>
                  <a:pt x="6482908" y="1675051"/>
                  <a:pt x="6471012" y="1678604"/>
                </a:cubicBezTo>
                <a:cubicBezTo>
                  <a:pt x="6457809" y="1668164"/>
                  <a:pt x="6415506" y="1688334"/>
                  <a:pt x="6415265" y="1665317"/>
                </a:cubicBezTo>
                <a:cubicBezTo>
                  <a:pt x="6399063" y="1669446"/>
                  <a:pt x="6391173" y="1680085"/>
                  <a:pt x="6393343" y="1664672"/>
                </a:cubicBezTo>
                <a:lnTo>
                  <a:pt x="6380457" y="1662376"/>
                </a:lnTo>
                <a:lnTo>
                  <a:pt x="6280959" y="1689329"/>
                </a:lnTo>
                <a:lnTo>
                  <a:pt x="6266765" y="1695560"/>
                </a:lnTo>
                <a:cubicBezTo>
                  <a:pt x="6262331" y="1698152"/>
                  <a:pt x="6258580" y="1701192"/>
                  <a:pt x="6255823" y="1704850"/>
                </a:cubicBezTo>
                <a:cubicBezTo>
                  <a:pt x="6200184" y="1694834"/>
                  <a:pt x="6155082" y="1716996"/>
                  <a:pt x="6098321" y="1721646"/>
                </a:cubicBezTo>
                <a:cubicBezTo>
                  <a:pt x="6036511" y="1734126"/>
                  <a:pt x="5902526" y="1770074"/>
                  <a:pt x="5880652" y="1779643"/>
                </a:cubicBezTo>
                <a:cubicBezTo>
                  <a:pt x="5862008" y="1784877"/>
                  <a:pt x="5777344" y="1786304"/>
                  <a:pt x="5785959" y="1775307"/>
                </a:cubicBezTo>
                <a:cubicBezTo>
                  <a:pt x="5732223" y="1803618"/>
                  <a:pt x="5707481" y="1784706"/>
                  <a:pt x="5643534" y="1802919"/>
                </a:cubicBezTo>
                <a:lnTo>
                  <a:pt x="5518799" y="1818312"/>
                </a:lnTo>
                <a:lnTo>
                  <a:pt x="5505014" y="1819259"/>
                </a:lnTo>
                <a:lnTo>
                  <a:pt x="5499949" y="1814490"/>
                </a:lnTo>
                <a:lnTo>
                  <a:pt x="5453307" y="1815450"/>
                </a:lnTo>
                <a:cubicBezTo>
                  <a:pt x="5433075" y="1827706"/>
                  <a:pt x="5395563" y="1821122"/>
                  <a:pt x="5364192" y="1826074"/>
                </a:cubicBezTo>
                <a:lnTo>
                  <a:pt x="5350380" y="1830891"/>
                </a:lnTo>
                <a:lnTo>
                  <a:pt x="5259633" y="1837160"/>
                </a:lnTo>
                <a:lnTo>
                  <a:pt x="5197513" y="1844718"/>
                </a:lnTo>
                <a:lnTo>
                  <a:pt x="5184170" y="1849402"/>
                </a:lnTo>
                <a:lnTo>
                  <a:pt x="5168852" y="1844846"/>
                </a:lnTo>
                <a:cubicBezTo>
                  <a:pt x="5166986" y="1843561"/>
                  <a:pt x="5165478" y="1842127"/>
                  <a:pt x="5164370" y="1840597"/>
                </a:cubicBezTo>
                <a:lnTo>
                  <a:pt x="5114927" y="1847827"/>
                </a:lnTo>
                <a:lnTo>
                  <a:pt x="5108970" y="1847935"/>
                </a:lnTo>
                <a:lnTo>
                  <a:pt x="5067961" y="1845917"/>
                </a:lnTo>
                <a:lnTo>
                  <a:pt x="5007075" y="1838626"/>
                </a:lnTo>
                <a:cubicBezTo>
                  <a:pt x="4987003" y="1833546"/>
                  <a:pt x="4969259" y="1814096"/>
                  <a:pt x="4944087" y="1823332"/>
                </a:cubicBezTo>
                <a:cubicBezTo>
                  <a:pt x="4949882" y="1812650"/>
                  <a:pt x="4914396" y="1826154"/>
                  <a:pt x="4907662" y="1816900"/>
                </a:cubicBezTo>
                <a:cubicBezTo>
                  <a:pt x="4903760" y="1809237"/>
                  <a:pt x="4892087" y="1811549"/>
                  <a:pt x="4882386" y="1809844"/>
                </a:cubicBezTo>
                <a:cubicBezTo>
                  <a:pt x="4874062" y="1802609"/>
                  <a:pt x="4826962" y="1801349"/>
                  <a:pt x="4811440" y="1804655"/>
                </a:cubicBezTo>
                <a:cubicBezTo>
                  <a:pt x="4768806" y="1818748"/>
                  <a:pt x="4725356" y="1790961"/>
                  <a:pt x="4691075" y="1801389"/>
                </a:cubicBezTo>
                <a:cubicBezTo>
                  <a:pt x="4663743" y="1799478"/>
                  <a:pt x="4655044" y="1795479"/>
                  <a:pt x="4647449" y="1793181"/>
                </a:cubicBezTo>
                <a:lnTo>
                  <a:pt x="4645504" y="1787606"/>
                </a:lnTo>
                <a:lnTo>
                  <a:pt x="4632229" y="1785815"/>
                </a:lnTo>
                <a:lnTo>
                  <a:pt x="4629273" y="1784355"/>
                </a:lnTo>
                <a:cubicBezTo>
                  <a:pt x="4623639" y="1781544"/>
                  <a:pt x="4617950" y="1778917"/>
                  <a:pt x="4611738" y="1776964"/>
                </a:cubicBezTo>
                <a:cubicBezTo>
                  <a:pt x="4601379" y="1800272"/>
                  <a:pt x="4557197" y="1764196"/>
                  <a:pt x="4560070" y="1785640"/>
                </a:cubicBezTo>
                <a:lnTo>
                  <a:pt x="4536503" y="1785334"/>
                </a:lnTo>
                <a:lnTo>
                  <a:pt x="4513724" y="1791996"/>
                </a:lnTo>
                <a:lnTo>
                  <a:pt x="4501513" y="1799835"/>
                </a:lnTo>
                <a:lnTo>
                  <a:pt x="4459076" y="1813003"/>
                </a:lnTo>
                <a:lnTo>
                  <a:pt x="4459810" y="1797886"/>
                </a:lnTo>
                <a:lnTo>
                  <a:pt x="4379064" y="1817177"/>
                </a:lnTo>
                <a:lnTo>
                  <a:pt x="4319209" y="1834833"/>
                </a:lnTo>
                <a:lnTo>
                  <a:pt x="4306907" y="1841641"/>
                </a:lnTo>
                <a:lnTo>
                  <a:pt x="4290981" y="1839677"/>
                </a:lnTo>
                <a:cubicBezTo>
                  <a:pt x="4288909" y="1838717"/>
                  <a:pt x="4287163" y="1837555"/>
                  <a:pt x="4285792" y="1836231"/>
                </a:cubicBezTo>
                <a:lnTo>
                  <a:pt x="4238372" y="1851480"/>
                </a:lnTo>
                <a:lnTo>
                  <a:pt x="4232517" y="1852567"/>
                </a:lnTo>
                <a:lnTo>
                  <a:pt x="4191732" y="1857328"/>
                </a:lnTo>
                <a:lnTo>
                  <a:pt x="4065532" y="1855477"/>
                </a:lnTo>
                <a:cubicBezTo>
                  <a:pt x="4069305" y="1844009"/>
                  <a:pt x="4036780" y="1863138"/>
                  <a:pt x="4028460" y="1855137"/>
                </a:cubicBezTo>
                <a:cubicBezTo>
                  <a:pt x="4023224" y="1848238"/>
                  <a:pt x="4012138" y="1852433"/>
                  <a:pt x="4002267" y="1852352"/>
                </a:cubicBezTo>
                <a:cubicBezTo>
                  <a:pt x="3992749" y="1846600"/>
                  <a:pt x="3946095" y="1853107"/>
                  <a:pt x="3931396" y="1858915"/>
                </a:cubicBezTo>
                <a:cubicBezTo>
                  <a:pt x="3891932" y="1879798"/>
                  <a:pt x="3844059" y="1859600"/>
                  <a:pt x="3812162" y="1875501"/>
                </a:cubicBezTo>
                <a:cubicBezTo>
                  <a:pt x="3784875" y="1878116"/>
                  <a:pt x="3775574" y="1875612"/>
                  <a:pt x="3767672" y="1874600"/>
                </a:cubicBezTo>
                <a:lnTo>
                  <a:pt x="3764741" y="1869433"/>
                </a:lnTo>
                <a:lnTo>
                  <a:pt x="3751332" y="1869854"/>
                </a:lnTo>
                <a:lnTo>
                  <a:pt x="3748155" y="1868903"/>
                </a:lnTo>
                <a:cubicBezTo>
                  <a:pt x="3742091" y="1867062"/>
                  <a:pt x="3736007" y="1865414"/>
                  <a:pt x="3729530" y="1864513"/>
                </a:cubicBezTo>
                <a:cubicBezTo>
                  <a:pt x="3723549" y="1889158"/>
                  <a:pt x="3673453" y="1860919"/>
                  <a:pt x="3680177" y="1881552"/>
                </a:cubicBezTo>
                <a:cubicBezTo>
                  <a:pt x="3643549" y="1880892"/>
                  <a:pt x="3599470" y="1913398"/>
                  <a:pt x="3567259" y="1893482"/>
                </a:cubicBezTo>
                <a:cubicBezTo>
                  <a:pt x="3512865" y="1897927"/>
                  <a:pt x="3463644" y="1898121"/>
                  <a:pt x="3405770" y="1904591"/>
                </a:cubicBezTo>
                <a:cubicBezTo>
                  <a:pt x="3361027" y="1917619"/>
                  <a:pt x="3312439" y="1902759"/>
                  <a:pt x="3280097" y="1919610"/>
                </a:cubicBezTo>
                <a:cubicBezTo>
                  <a:pt x="3228353" y="1917339"/>
                  <a:pt x="3163854" y="1927961"/>
                  <a:pt x="3123424" y="1952930"/>
                </a:cubicBezTo>
                <a:cubicBezTo>
                  <a:pt x="3067921" y="1955455"/>
                  <a:pt x="3058626" y="1970554"/>
                  <a:pt x="3009910" y="1957866"/>
                </a:cubicBezTo>
                <a:cubicBezTo>
                  <a:pt x="3005875" y="1961558"/>
                  <a:pt x="3001138" y="1964570"/>
                  <a:pt x="2995934" y="1967085"/>
                </a:cubicBezTo>
                <a:lnTo>
                  <a:pt x="2980071" y="1972988"/>
                </a:lnTo>
                <a:lnTo>
                  <a:pt x="2978094" y="1972369"/>
                </a:lnTo>
                <a:lnTo>
                  <a:pt x="2942858" y="1981367"/>
                </a:lnTo>
                <a:lnTo>
                  <a:pt x="2875436" y="1996977"/>
                </a:lnTo>
                <a:lnTo>
                  <a:pt x="2874892" y="1996085"/>
                </a:lnTo>
                <a:cubicBezTo>
                  <a:pt x="2872808" y="1994277"/>
                  <a:pt x="2869648" y="1993306"/>
                  <a:pt x="2864145" y="1994061"/>
                </a:cubicBezTo>
                <a:cubicBezTo>
                  <a:pt x="2872218" y="1978115"/>
                  <a:pt x="2860603" y="1988862"/>
                  <a:pt x="2843662" y="1992498"/>
                </a:cubicBezTo>
                <a:cubicBezTo>
                  <a:pt x="2852423" y="1968542"/>
                  <a:pt x="2804535" y="1987804"/>
                  <a:pt x="2796128" y="1976403"/>
                </a:cubicBezTo>
                <a:cubicBezTo>
                  <a:pt x="2783487" y="1979614"/>
                  <a:pt x="2770278" y="1982573"/>
                  <a:pt x="2756784" y="1985116"/>
                </a:cubicBezTo>
                <a:lnTo>
                  <a:pt x="2748833" y="1986323"/>
                </a:lnTo>
                <a:cubicBezTo>
                  <a:pt x="2748775" y="1986256"/>
                  <a:pt x="2748719" y="1986188"/>
                  <a:pt x="2748661" y="1986122"/>
                </a:cubicBezTo>
                <a:cubicBezTo>
                  <a:pt x="2746906" y="1985902"/>
                  <a:pt x="2744280" y="1986117"/>
                  <a:pt x="2740251" y="1986946"/>
                </a:cubicBezTo>
                <a:lnTo>
                  <a:pt x="2718916" y="1990867"/>
                </a:lnTo>
                <a:lnTo>
                  <a:pt x="2713522" y="1990173"/>
                </a:lnTo>
                <a:lnTo>
                  <a:pt x="2680597" y="1984996"/>
                </a:lnTo>
                <a:cubicBezTo>
                  <a:pt x="2658416" y="1985461"/>
                  <a:pt x="2612251" y="1988312"/>
                  <a:pt x="2578178" y="1990531"/>
                </a:cubicBezTo>
                <a:cubicBezTo>
                  <a:pt x="2545413" y="1998704"/>
                  <a:pt x="2513846" y="1994934"/>
                  <a:pt x="2476147" y="1998305"/>
                </a:cubicBezTo>
                <a:cubicBezTo>
                  <a:pt x="2437134" y="2013637"/>
                  <a:pt x="2413847" y="1999542"/>
                  <a:pt x="2373568" y="2003219"/>
                </a:cubicBezTo>
                <a:cubicBezTo>
                  <a:pt x="2341422" y="2024631"/>
                  <a:pt x="2342856" y="1992997"/>
                  <a:pt x="2321399" y="1989467"/>
                </a:cubicBezTo>
                <a:lnTo>
                  <a:pt x="2315525" y="1989708"/>
                </a:lnTo>
                <a:lnTo>
                  <a:pt x="2300792" y="1994290"/>
                </a:lnTo>
                <a:lnTo>
                  <a:pt x="2295469" y="1996659"/>
                </a:lnTo>
                <a:cubicBezTo>
                  <a:pt x="2291722" y="1998049"/>
                  <a:pt x="2289127" y="1998665"/>
                  <a:pt x="2287219" y="1998750"/>
                </a:cubicBezTo>
                <a:lnTo>
                  <a:pt x="2286948" y="1998596"/>
                </a:lnTo>
                <a:lnTo>
                  <a:pt x="2243069" y="2015111"/>
                </a:lnTo>
                <a:cubicBezTo>
                  <a:pt x="2229030" y="2006206"/>
                  <a:pt x="2188966" y="2031217"/>
                  <a:pt x="2186609" y="2008263"/>
                </a:cubicBezTo>
                <a:cubicBezTo>
                  <a:pt x="2170936" y="2014251"/>
                  <a:pt x="2164097" y="2025782"/>
                  <a:pt x="2164831" y="2010143"/>
                </a:cubicBezTo>
                <a:cubicBezTo>
                  <a:pt x="2159536" y="2011705"/>
                  <a:pt x="2155830" y="2011340"/>
                  <a:pt x="2152836" y="2010048"/>
                </a:cubicBezTo>
                <a:lnTo>
                  <a:pt x="2117102" y="2023004"/>
                </a:lnTo>
                <a:lnTo>
                  <a:pt x="2111935" y="2023163"/>
                </a:lnTo>
                <a:lnTo>
                  <a:pt x="2089991" y="2034193"/>
                </a:lnTo>
                <a:lnTo>
                  <a:pt x="2058061" y="2047942"/>
                </a:lnTo>
                <a:lnTo>
                  <a:pt x="2055737" y="2047704"/>
                </a:lnTo>
                <a:lnTo>
                  <a:pt x="2042244" y="2055560"/>
                </a:lnTo>
                <a:cubicBezTo>
                  <a:pt x="2038090" y="2058656"/>
                  <a:pt x="1978623" y="2070285"/>
                  <a:pt x="1976224" y="2074257"/>
                </a:cubicBezTo>
                <a:cubicBezTo>
                  <a:pt x="1920172" y="2070662"/>
                  <a:pt x="1933546" y="2089824"/>
                  <a:pt x="1877728" y="2101004"/>
                </a:cubicBezTo>
                <a:cubicBezTo>
                  <a:pt x="1839146" y="2101989"/>
                  <a:pt x="1818769" y="2108983"/>
                  <a:pt x="1759056" y="2125608"/>
                </a:cubicBezTo>
                <a:cubicBezTo>
                  <a:pt x="1719091" y="2137539"/>
                  <a:pt x="1691494" y="2161097"/>
                  <a:pt x="1637948" y="2172597"/>
                </a:cubicBezTo>
                <a:cubicBezTo>
                  <a:pt x="1587306" y="2207053"/>
                  <a:pt x="1496241" y="2208973"/>
                  <a:pt x="1434549" y="2234522"/>
                </a:cubicBezTo>
                <a:cubicBezTo>
                  <a:pt x="1402655" y="2224964"/>
                  <a:pt x="1409212" y="2231152"/>
                  <a:pt x="1398481" y="2237074"/>
                </a:cubicBezTo>
                <a:cubicBezTo>
                  <a:pt x="1398456" y="2237082"/>
                  <a:pt x="1398432" y="2237089"/>
                  <a:pt x="1398407" y="2237095"/>
                </a:cubicBezTo>
                <a:lnTo>
                  <a:pt x="1370962" y="2237474"/>
                </a:lnTo>
                <a:lnTo>
                  <a:pt x="1356367" y="2235089"/>
                </a:lnTo>
                <a:cubicBezTo>
                  <a:pt x="1346056" y="2233320"/>
                  <a:pt x="1335986" y="2231930"/>
                  <a:pt x="1324828" y="2231968"/>
                </a:cubicBezTo>
                <a:lnTo>
                  <a:pt x="1297744" y="2235849"/>
                </a:lnTo>
                <a:lnTo>
                  <a:pt x="1286236" y="2233135"/>
                </a:lnTo>
                <a:lnTo>
                  <a:pt x="1283504" y="2233797"/>
                </a:lnTo>
                <a:lnTo>
                  <a:pt x="1279765" y="2229639"/>
                </a:lnTo>
                <a:cubicBezTo>
                  <a:pt x="1260110" y="2221111"/>
                  <a:pt x="1209850" y="2211602"/>
                  <a:pt x="1195347" y="2212354"/>
                </a:cubicBezTo>
                <a:cubicBezTo>
                  <a:pt x="1171903" y="2216875"/>
                  <a:pt x="1033292" y="2222456"/>
                  <a:pt x="970251" y="2221029"/>
                </a:cubicBezTo>
                <a:cubicBezTo>
                  <a:pt x="913858" y="2213074"/>
                  <a:pt x="864984" y="2224767"/>
                  <a:pt x="812914" y="2202752"/>
                </a:cubicBezTo>
                <a:cubicBezTo>
                  <a:pt x="809419" y="2205714"/>
                  <a:pt x="805091" y="2207855"/>
                  <a:pt x="800195" y="2209407"/>
                </a:cubicBezTo>
                <a:lnTo>
                  <a:pt x="784978" y="2212360"/>
                </a:lnTo>
                <a:lnTo>
                  <a:pt x="681987" y="2216757"/>
                </a:lnTo>
                <a:lnTo>
                  <a:pt x="669923" y="2211682"/>
                </a:lnTo>
                <a:cubicBezTo>
                  <a:pt x="675432" y="2197125"/>
                  <a:pt x="665394" y="2205767"/>
                  <a:pt x="648680" y="2206229"/>
                </a:cubicBezTo>
                <a:cubicBezTo>
                  <a:pt x="653511" y="2183723"/>
                  <a:pt x="607806" y="2194090"/>
                  <a:pt x="597225" y="2180999"/>
                </a:cubicBezTo>
                <a:cubicBezTo>
                  <a:pt x="584838" y="2181847"/>
                  <a:pt x="571827" y="2182333"/>
                  <a:pt x="558449" y="2182346"/>
                </a:cubicBezTo>
                <a:lnTo>
                  <a:pt x="550517" y="2182060"/>
                </a:lnTo>
                <a:lnTo>
                  <a:pt x="550309" y="2181825"/>
                </a:lnTo>
                <a:cubicBezTo>
                  <a:pt x="548471" y="2181269"/>
                  <a:pt x="545824" y="2180990"/>
                  <a:pt x="541836" y="2181063"/>
                </a:cubicBezTo>
                <a:lnTo>
                  <a:pt x="536057" y="2181537"/>
                </a:lnTo>
                <a:lnTo>
                  <a:pt x="520671" y="2180980"/>
                </a:lnTo>
                <a:lnTo>
                  <a:pt x="515024" y="2179258"/>
                </a:lnTo>
                <a:lnTo>
                  <a:pt x="512278" y="2176369"/>
                </a:lnTo>
                <a:lnTo>
                  <a:pt x="480419" y="2167807"/>
                </a:lnTo>
                <a:cubicBezTo>
                  <a:pt x="458012" y="2174781"/>
                  <a:pt x="449332" y="2162566"/>
                  <a:pt x="413835" y="2156783"/>
                </a:cubicBezTo>
                <a:cubicBezTo>
                  <a:pt x="401959" y="2163765"/>
                  <a:pt x="389622" y="2160522"/>
                  <a:pt x="376513" y="2154014"/>
                </a:cubicBezTo>
                <a:cubicBezTo>
                  <a:pt x="344376" y="2156059"/>
                  <a:pt x="311403" y="2146283"/>
                  <a:pt x="273386" y="2142551"/>
                </a:cubicBezTo>
                <a:cubicBezTo>
                  <a:pt x="236093" y="2150634"/>
                  <a:pt x="209811" y="2132011"/>
                  <a:pt x="169207" y="2128100"/>
                </a:cubicBezTo>
                <a:lnTo>
                  <a:pt x="93149" y="2105324"/>
                </a:lnTo>
                <a:lnTo>
                  <a:pt x="88109" y="2106704"/>
                </a:lnTo>
                <a:cubicBezTo>
                  <a:pt x="84511" y="2107398"/>
                  <a:pt x="81960" y="2107528"/>
                  <a:pt x="80022" y="2107254"/>
                </a:cubicBezTo>
                <a:lnTo>
                  <a:pt x="79717" y="2107046"/>
                </a:lnTo>
                <a:lnTo>
                  <a:pt x="72352" y="2107991"/>
                </a:lnTo>
                <a:cubicBezTo>
                  <a:pt x="60160" y="2110089"/>
                  <a:pt x="48530" y="2112610"/>
                  <a:pt x="37645" y="2115401"/>
                </a:cubicBezTo>
                <a:cubicBezTo>
                  <a:pt x="29688" y="2109582"/>
                  <a:pt x="16534" y="2111084"/>
                  <a:pt x="4572" y="2111091"/>
                </a:cubicBezTo>
                <a:lnTo>
                  <a:pt x="0" y="2110468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ru-RU" dirty="0"/>
              <a:t>Основные идеи Государства Платона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501A971-CEBD-4E4B-8529-3BB4F4100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0460" y="6189260"/>
            <a:ext cx="7831541" cy="668740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7C2A668B-AC42-2BA0-943A-64A6E01D41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283230"/>
              </p:ext>
            </p:extLst>
          </p:nvPr>
        </p:nvGraphicFramePr>
        <p:xfrm>
          <a:off x="1050925" y="1825625"/>
          <a:ext cx="9810750" cy="442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6987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AB0BC72-1C3A-421F-AB0A-D480DA93F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28763" cy="6858000"/>
          </a:xfrm>
          <a:custGeom>
            <a:avLst/>
            <a:gdLst>
              <a:gd name="connsiteX0" fmla="*/ 0 w 7228763"/>
              <a:gd name="connsiteY0" fmla="*/ 0 h 6858000"/>
              <a:gd name="connsiteX1" fmla="*/ 501961 w 7228763"/>
              <a:gd name="connsiteY1" fmla="*/ 0 h 6858000"/>
              <a:gd name="connsiteX2" fmla="*/ 723901 w 7228763"/>
              <a:gd name="connsiteY2" fmla="*/ 0 h 6858000"/>
              <a:gd name="connsiteX3" fmla="*/ 7228583 w 7228763"/>
              <a:gd name="connsiteY3" fmla="*/ 0 h 6858000"/>
              <a:gd name="connsiteX4" fmla="*/ 7228763 w 7228763"/>
              <a:gd name="connsiteY4" fmla="*/ 1 h 6858000"/>
              <a:gd name="connsiteX5" fmla="*/ 7221350 w 7228763"/>
              <a:gd name="connsiteY5" fmla="*/ 30700 h 6858000"/>
              <a:gd name="connsiteX6" fmla="*/ 7199900 w 7228763"/>
              <a:gd name="connsiteY6" fmla="*/ 310025 h 6858000"/>
              <a:gd name="connsiteX7" fmla="*/ 7214938 w 7228763"/>
              <a:gd name="connsiteY7" fmla="*/ 443960 h 6858000"/>
              <a:gd name="connsiteX8" fmla="*/ 7174238 w 7228763"/>
              <a:gd name="connsiteY8" fmla="*/ 642659 h 6858000"/>
              <a:gd name="connsiteX9" fmla="*/ 7166213 w 7228763"/>
              <a:gd name="connsiteY9" fmla="*/ 673307 h 6858000"/>
              <a:gd name="connsiteX10" fmla="*/ 7128963 w 7228763"/>
              <a:gd name="connsiteY10" fmla="*/ 839641 h 6858000"/>
              <a:gd name="connsiteX11" fmla="*/ 7066183 w 7228763"/>
              <a:gd name="connsiteY11" fmla="*/ 958357 h 6858000"/>
              <a:gd name="connsiteX12" fmla="*/ 7070620 w 7228763"/>
              <a:gd name="connsiteY12" fmla="*/ 963398 h 6858000"/>
              <a:gd name="connsiteX13" fmla="*/ 7022851 w 7228763"/>
              <a:gd name="connsiteY13" fmla="*/ 1117169 h 6858000"/>
              <a:gd name="connsiteX14" fmla="*/ 7019920 w 7228763"/>
              <a:gd name="connsiteY14" fmla="*/ 1144352 h 6858000"/>
              <a:gd name="connsiteX15" fmla="*/ 7021476 w 7228763"/>
              <a:gd name="connsiteY15" fmla="*/ 1164484 h 6858000"/>
              <a:gd name="connsiteX16" fmla="*/ 7005576 w 7228763"/>
              <a:gd name="connsiteY16" fmla="*/ 1213829 h 6858000"/>
              <a:gd name="connsiteX17" fmla="*/ 6970919 w 7228763"/>
              <a:gd name="connsiteY17" fmla="*/ 1294823 h 6858000"/>
              <a:gd name="connsiteX18" fmla="*/ 6965413 w 7228763"/>
              <a:gd name="connsiteY18" fmla="*/ 1312193 h 6858000"/>
              <a:gd name="connsiteX19" fmla="*/ 6968106 w 7228763"/>
              <a:gd name="connsiteY19" fmla="*/ 1327626 h 6858000"/>
              <a:gd name="connsiteX20" fmla="*/ 6975202 w 7228763"/>
              <a:gd name="connsiteY20" fmla="*/ 1331644 h 6858000"/>
              <a:gd name="connsiteX21" fmla="*/ 6973366 w 7228763"/>
              <a:gd name="connsiteY21" fmla="*/ 1341276 h 6858000"/>
              <a:gd name="connsiteX22" fmla="*/ 6974428 w 7228763"/>
              <a:gd name="connsiteY22" fmla="*/ 1343945 h 6858000"/>
              <a:gd name="connsiteX23" fmla="*/ 6978971 w 7228763"/>
              <a:gd name="connsiteY23" fmla="*/ 1359134 h 6858000"/>
              <a:gd name="connsiteX24" fmla="*/ 6946335 w 7228763"/>
              <a:gd name="connsiteY24" fmla="*/ 1427803 h 6858000"/>
              <a:gd name="connsiteX25" fmla="*/ 6907208 w 7228763"/>
              <a:gd name="connsiteY25" fmla="*/ 1540278 h 6858000"/>
              <a:gd name="connsiteX26" fmla="*/ 6901698 w 7228763"/>
              <a:gd name="connsiteY26" fmla="*/ 1547262 h 6858000"/>
              <a:gd name="connsiteX27" fmla="*/ 6902877 w 7228763"/>
              <a:gd name="connsiteY27" fmla="*/ 1577056 h 6858000"/>
              <a:gd name="connsiteX28" fmla="*/ 6904067 w 7228763"/>
              <a:gd name="connsiteY28" fmla="*/ 1595898 h 6858000"/>
              <a:gd name="connsiteX29" fmla="*/ 6891817 w 7228763"/>
              <a:gd name="connsiteY29" fmla="*/ 1703726 h 6858000"/>
              <a:gd name="connsiteX30" fmla="*/ 6898520 w 7228763"/>
              <a:gd name="connsiteY30" fmla="*/ 1809535 h 6858000"/>
              <a:gd name="connsiteX31" fmla="*/ 6897783 w 7228763"/>
              <a:gd name="connsiteY31" fmla="*/ 2018310 h 6858000"/>
              <a:gd name="connsiteX32" fmla="*/ 6887647 w 7228763"/>
              <a:gd name="connsiteY32" fmla="*/ 2071355 h 6858000"/>
              <a:gd name="connsiteX33" fmla="*/ 6888952 w 7228763"/>
              <a:gd name="connsiteY33" fmla="*/ 2141166 h 6858000"/>
              <a:gd name="connsiteX34" fmla="*/ 6887101 w 7228763"/>
              <a:gd name="connsiteY34" fmla="*/ 2154548 h 6858000"/>
              <a:gd name="connsiteX35" fmla="*/ 6880519 w 7228763"/>
              <a:gd name="connsiteY35" fmla="*/ 2158153 h 6858000"/>
              <a:gd name="connsiteX36" fmla="*/ 6873389 w 7228763"/>
              <a:gd name="connsiteY36" fmla="*/ 2178174 h 6858000"/>
              <a:gd name="connsiteX37" fmla="*/ 6871679 w 7228763"/>
              <a:gd name="connsiteY37" fmla="*/ 2202858 h 6858000"/>
              <a:gd name="connsiteX38" fmla="*/ 6870321 w 7228763"/>
              <a:gd name="connsiteY38" fmla="*/ 2320214 h 6858000"/>
              <a:gd name="connsiteX39" fmla="*/ 6857787 w 7228763"/>
              <a:gd name="connsiteY39" fmla="*/ 2417011 h 6858000"/>
              <a:gd name="connsiteX40" fmla="*/ 6850905 w 7228763"/>
              <a:gd name="connsiteY40" fmla="*/ 2454207 h 6858000"/>
              <a:gd name="connsiteX41" fmla="*/ 6848900 w 7228763"/>
              <a:gd name="connsiteY41" fmla="*/ 2487203 h 6858000"/>
              <a:gd name="connsiteX42" fmla="*/ 6837487 w 7228763"/>
              <a:gd name="connsiteY42" fmla="*/ 2512282 h 6858000"/>
              <a:gd name="connsiteX43" fmla="*/ 6838494 w 7228763"/>
              <a:gd name="connsiteY43" fmla="*/ 2514318 h 6858000"/>
              <a:gd name="connsiteX44" fmla="*/ 6863982 w 7228763"/>
              <a:gd name="connsiteY44" fmla="*/ 2574334 h 6858000"/>
              <a:gd name="connsiteX45" fmla="*/ 6862893 w 7228763"/>
              <a:gd name="connsiteY45" fmla="*/ 2579877 h 6858000"/>
              <a:gd name="connsiteX46" fmla="*/ 6863047 w 7228763"/>
              <a:gd name="connsiteY46" fmla="*/ 2608928 h 6858000"/>
              <a:gd name="connsiteX47" fmla="*/ 6862462 w 7228763"/>
              <a:gd name="connsiteY47" fmla="*/ 2613111 h 6858000"/>
              <a:gd name="connsiteX48" fmla="*/ 6854084 w 7228763"/>
              <a:gd name="connsiteY48" fmla="*/ 2621996 h 6858000"/>
              <a:gd name="connsiteX49" fmla="*/ 6856559 w 7228763"/>
              <a:gd name="connsiteY49" fmla="*/ 2634265 h 6858000"/>
              <a:gd name="connsiteX50" fmla="*/ 6847985 w 7228763"/>
              <a:gd name="connsiteY50" fmla="*/ 2647237 h 6858000"/>
              <a:gd name="connsiteX51" fmla="*/ 6854115 w 7228763"/>
              <a:gd name="connsiteY51" fmla="*/ 2650786 h 6858000"/>
              <a:gd name="connsiteX52" fmla="*/ 6859942 w 7228763"/>
              <a:gd name="connsiteY52" fmla="*/ 2661993 h 6858000"/>
              <a:gd name="connsiteX53" fmla="*/ 6851884 w 7228763"/>
              <a:gd name="connsiteY53" fmla="*/ 2670949 h 6858000"/>
              <a:gd name="connsiteX54" fmla="*/ 6846115 w 7228763"/>
              <a:gd name="connsiteY54" fmla="*/ 2690255 h 6858000"/>
              <a:gd name="connsiteX55" fmla="*/ 6846964 w 7228763"/>
              <a:gd name="connsiteY55" fmla="*/ 2695683 h 6858000"/>
              <a:gd name="connsiteX56" fmla="*/ 6836011 w 7228763"/>
              <a:gd name="connsiteY56" fmla="*/ 2713964 h 6858000"/>
              <a:gd name="connsiteX57" fmla="*/ 6830478 w 7228763"/>
              <a:gd name="connsiteY57" fmla="*/ 2730175 h 6858000"/>
              <a:gd name="connsiteX58" fmla="*/ 6841091 w 7228763"/>
              <a:gd name="connsiteY58" fmla="*/ 2763497 h 6858000"/>
              <a:gd name="connsiteX59" fmla="*/ 6803520 w 7228763"/>
              <a:gd name="connsiteY59" fmla="*/ 3051539 h 6858000"/>
              <a:gd name="connsiteX60" fmla="*/ 6733280 w 7228763"/>
              <a:gd name="connsiteY60" fmla="*/ 3335396 h 6858000"/>
              <a:gd name="connsiteX61" fmla="*/ 6735884 w 7228763"/>
              <a:gd name="connsiteY61" fmla="*/ 3456509 h 6858000"/>
              <a:gd name="connsiteX62" fmla="*/ 6715764 w 7228763"/>
              <a:gd name="connsiteY62" fmla="*/ 3531827 h 6858000"/>
              <a:gd name="connsiteX63" fmla="*/ 6730329 w 7228763"/>
              <a:gd name="connsiteY63" fmla="*/ 3570877 h 6858000"/>
              <a:gd name="connsiteX64" fmla="*/ 6727426 w 7228763"/>
              <a:gd name="connsiteY64" fmla="*/ 3583849 h 6858000"/>
              <a:gd name="connsiteX65" fmla="*/ 6718706 w 7228763"/>
              <a:gd name="connsiteY65" fmla="*/ 3592763 h 6858000"/>
              <a:gd name="connsiteX66" fmla="*/ 6693350 w 7228763"/>
              <a:gd name="connsiteY66" fmla="*/ 3653485 h 6858000"/>
              <a:gd name="connsiteX67" fmla="*/ 6685983 w 7228763"/>
              <a:gd name="connsiteY67" fmla="*/ 3670528 h 6858000"/>
              <a:gd name="connsiteX68" fmla="*/ 6687033 w 7228763"/>
              <a:gd name="connsiteY68" fmla="*/ 3685990 h 6858000"/>
              <a:gd name="connsiteX69" fmla="*/ 6693711 w 7228763"/>
              <a:gd name="connsiteY69" fmla="*/ 3690283 h 6858000"/>
              <a:gd name="connsiteX70" fmla="*/ 6690843 w 7228763"/>
              <a:gd name="connsiteY70" fmla="*/ 3699787 h 6858000"/>
              <a:gd name="connsiteX71" fmla="*/ 6691624 w 7228763"/>
              <a:gd name="connsiteY71" fmla="*/ 3702486 h 6858000"/>
              <a:gd name="connsiteX72" fmla="*/ 6694549 w 7228763"/>
              <a:gd name="connsiteY72" fmla="*/ 3717784 h 6858000"/>
              <a:gd name="connsiteX73" fmla="*/ 6662489 w 7228763"/>
              <a:gd name="connsiteY73" fmla="*/ 3746229 h 6858000"/>
              <a:gd name="connsiteX74" fmla="*/ 6575429 w 7228763"/>
              <a:gd name="connsiteY74" fmla="*/ 3924910 h 6858000"/>
              <a:gd name="connsiteX75" fmla="*/ 6538994 w 7228763"/>
              <a:gd name="connsiteY75" fmla="*/ 3989353 h 6858000"/>
              <a:gd name="connsiteX76" fmla="*/ 6535698 w 7228763"/>
              <a:gd name="connsiteY76" fmla="*/ 4033899 h 6858000"/>
              <a:gd name="connsiteX77" fmla="*/ 6527053 w 7228763"/>
              <a:gd name="connsiteY77" fmla="*/ 4142250 h 6858000"/>
              <a:gd name="connsiteX78" fmla="*/ 6501843 w 7228763"/>
              <a:gd name="connsiteY78" fmla="*/ 4329442 h 6858000"/>
              <a:gd name="connsiteX79" fmla="*/ 6489841 w 7228763"/>
              <a:gd name="connsiteY79" fmla="*/ 4456184 h 6858000"/>
              <a:gd name="connsiteX80" fmla="*/ 6482918 w 7228763"/>
              <a:gd name="connsiteY80" fmla="*/ 4468478 h 6858000"/>
              <a:gd name="connsiteX81" fmla="*/ 6484019 w 7228763"/>
              <a:gd name="connsiteY81" fmla="*/ 4469862 h 6858000"/>
              <a:gd name="connsiteX82" fmla="*/ 6481759 w 7228763"/>
              <a:gd name="connsiteY82" fmla="*/ 4483797 h 6858000"/>
              <a:gd name="connsiteX83" fmla="*/ 6477370 w 7228763"/>
              <a:gd name="connsiteY83" fmla="*/ 4487091 h 6858000"/>
              <a:gd name="connsiteX84" fmla="*/ 6474598 w 7228763"/>
              <a:gd name="connsiteY84" fmla="*/ 4496728 h 6858000"/>
              <a:gd name="connsiteX85" fmla="*/ 6465848 w 7228763"/>
              <a:gd name="connsiteY85" fmla="*/ 4515918 h 6858000"/>
              <a:gd name="connsiteX86" fmla="*/ 6467296 w 7228763"/>
              <a:gd name="connsiteY86" fmla="*/ 4519316 h 6858000"/>
              <a:gd name="connsiteX87" fmla="*/ 6458903 w 7228763"/>
              <a:gd name="connsiteY87" fmla="*/ 4547957 h 6858000"/>
              <a:gd name="connsiteX88" fmla="*/ 6460248 w 7228763"/>
              <a:gd name="connsiteY88" fmla="*/ 4548262 h 6858000"/>
              <a:gd name="connsiteX89" fmla="*/ 6464276 w 7228763"/>
              <a:gd name="connsiteY89" fmla="*/ 4555939 h 6858000"/>
              <a:gd name="connsiteX90" fmla="*/ 6468635 w 7228763"/>
              <a:gd name="connsiteY90" fmla="*/ 4570815 h 6858000"/>
              <a:gd name="connsiteX91" fmla="*/ 6488206 w 7228763"/>
              <a:gd name="connsiteY91" fmla="*/ 4633846 h 6858000"/>
              <a:gd name="connsiteX92" fmla="*/ 6487272 w 7228763"/>
              <a:gd name="connsiteY92" fmla="*/ 4639816 h 6858000"/>
              <a:gd name="connsiteX93" fmla="*/ 6487581 w 7228763"/>
              <a:gd name="connsiteY93" fmla="*/ 4639923 h 6858000"/>
              <a:gd name="connsiteX94" fmla="*/ 6487249 w 7228763"/>
              <a:gd name="connsiteY94" fmla="*/ 4646192 h 6858000"/>
              <a:gd name="connsiteX95" fmla="*/ 6485570 w 7228763"/>
              <a:gd name="connsiteY95" fmla="*/ 4650706 h 6858000"/>
              <a:gd name="connsiteX96" fmla="*/ 6483759 w 7228763"/>
              <a:gd name="connsiteY96" fmla="*/ 4662290 h 6858000"/>
              <a:gd name="connsiteX97" fmla="*/ 6485315 w 7228763"/>
              <a:gd name="connsiteY97" fmla="*/ 4666180 h 6858000"/>
              <a:gd name="connsiteX98" fmla="*/ 6489077 w 7228763"/>
              <a:gd name="connsiteY98" fmla="*/ 4667585 h 6858000"/>
              <a:gd name="connsiteX99" fmla="*/ 6488467 w 7228763"/>
              <a:gd name="connsiteY99" fmla="*/ 4668660 h 6858000"/>
              <a:gd name="connsiteX100" fmla="*/ 6496179 w 7228763"/>
              <a:gd name="connsiteY100" fmla="*/ 4689807 h 6858000"/>
              <a:gd name="connsiteX101" fmla="*/ 6500957 w 7228763"/>
              <a:gd name="connsiteY101" fmla="*/ 4737890 h 6858000"/>
              <a:gd name="connsiteX102" fmla="*/ 6498641 w 7228763"/>
              <a:gd name="connsiteY102" fmla="*/ 4765657 h 6858000"/>
              <a:gd name="connsiteX103" fmla="*/ 6497829 w 7228763"/>
              <a:gd name="connsiteY103" fmla="*/ 4841463 h 6858000"/>
              <a:gd name="connsiteX104" fmla="*/ 6521578 w 7228763"/>
              <a:gd name="connsiteY104" fmla="*/ 4969863 h 6858000"/>
              <a:gd name="connsiteX105" fmla="*/ 6518695 w 7228763"/>
              <a:gd name="connsiteY105" fmla="*/ 4974028 h 6858000"/>
              <a:gd name="connsiteX106" fmla="*/ 6516513 w 7228763"/>
              <a:gd name="connsiteY106" fmla="*/ 4980318 h 6858000"/>
              <a:gd name="connsiteX107" fmla="*/ 6516763 w 7228763"/>
              <a:gd name="connsiteY107" fmla="*/ 4980501 h 6858000"/>
              <a:gd name="connsiteX108" fmla="*/ 6514121 w 7228763"/>
              <a:gd name="connsiteY108" fmla="*/ 4986338 h 6858000"/>
              <a:gd name="connsiteX109" fmla="*/ 6511173 w 7228763"/>
              <a:gd name="connsiteY109" fmla="*/ 4991296 h 6858000"/>
              <a:gd name="connsiteX110" fmla="*/ 6546537 w 7228763"/>
              <a:gd name="connsiteY110" fmla="*/ 5076895 h 6858000"/>
              <a:gd name="connsiteX111" fmla="*/ 6544581 w 7228763"/>
              <a:gd name="connsiteY111" fmla="*/ 5081568 h 6858000"/>
              <a:gd name="connsiteX112" fmla="*/ 6543750 w 7228763"/>
              <a:gd name="connsiteY112" fmla="*/ 5088173 h 6858000"/>
              <a:gd name="connsiteX113" fmla="*/ 6544034 w 7228763"/>
              <a:gd name="connsiteY113" fmla="*/ 5088300 h 6858000"/>
              <a:gd name="connsiteX114" fmla="*/ 6542660 w 7228763"/>
              <a:gd name="connsiteY114" fmla="*/ 5094558 h 6858000"/>
              <a:gd name="connsiteX115" fmla="*/ 6532096 w 7228763"/>
              <a:gd name="connsiteY115" fmla="*/ 5125620 h 6858000"/>
              <a:gd name="connsiteX116" fmla="*/ 6533049 w 7228763"/>
              <a:gd name="connsiteY116" fmla="*/ 5268004 h 6858000"/>
              <a:gd name="connsiteX117" fmla="*/ 6533970 w 7228763"/>
              <a:gd name="connsiteY117" fmla="*/ 5269530 h 6858000"/>
              <a:gd name="connsiteX118" fmla="*/ 6502603 w 7228763"/>
              <a:gd name="connsiteY118" fmla="*/ 5390941 h 6858000"/>
              <a:gd name="connsiteX119" fmla="*/ 6477660 w 7228763"/>
              <a:gd name="connsiteY119" fmla="*/ 5539927 h 6858000"/>
              <a:gd name="connsiteX120" fmla="*/ 6456458 w 7228763"/>
              <a:gd name="connsiteY120" fmla="*/ 5791594 h 6858000"/>
              <a:gd name="connsiteX121" fmla="*/ 6434556 w 7228763"/>
              <a:gd name="connsiteY121" fmla="*/ 5855206 h 6858000"/>
              <a:gd name="connsiteX122" fmla="*/ 6418454 w 7228763"/>
              <a:gd name="connsiteY122" fmla="*/ 5873582 h 6858000"/>
              <a:gd name="connsiteX123" fmla="*/ 6419875 w 7228763"/>
              <a:gd name="connsiteY123" fmla="*/ 5876037 h 6858000"/>
              <a:gd name="connsiteX124" fmla="*/ 6419775 w 7228763"/>
              <a:gd name="connsiteY124" fmla="*/ 5886534 h 6858000"/>
              <a:gd name="connsiteX125" fmla="*/ 6426971 w 7228763"/>
              <a:gd name="connsiteY125" fmla="*/ 5888644 h 6858000"/>
              <a:gd name="connsiteX126" fmla="*/ 6431999 w 7228763"/>
              <a:gd name="connsiteY126" fmla="*/ 5903832 h 6858000"/>
              <a:gd name="connsiteX127" fmla="*/ 6429798 w 7228763"/>
              <a:gd name="connsiteY127" fmla="*/ 5923391 h 6858000"/>
              <a:gd name="connsiteX128" fmla="*/ 6434072 w 7228763"/>
              <a:gd name="connsiteY128" fmla="*/ 6013205 h 6858000"/>
              <a:gd name="connsiteX129" fmla="*/ 6439333 w 7228763"/>
              <a:gd name="connsiteY129" fmla="*/ 6074018 h 6858000"/>
              <a:gd name="connsiteX130" fmla="*/ 6463083 w 7228763"/>
              <a:gd name="connsiteY130" fmla="*/ 6130837 h 6858000"/>
              <a:gd name="connsiteX131" fmla="*/ 6457360 w 7228763"/>
              <a:gd name="connsiteY131" fmla="*/ 6152982 h 6858000"/>
              <a:gd name="connsiteX132" fmla="*/ 6495529 w 7228763"/>
              <a:gd name="connsiteY132" fmla="*/ 6221100 h 6858000"/>
              <a:gd name="connsiteX133" fmla="*/ 6514948 w 7228763"/>
              <a:gd name="connsiteY133" fmla="*/ 6287550 h 6858000"/>
              <a:gd name="connsiteX134" fmla="*/ 6545124 w 7228763"/>
              <a:gd name="connsiteY134" fmla="*/ 6401595 h 6858000"/>
              <a:gd name="connsiteX135" fmla="*/ 6525833 w 7228763"/>
              <a:gd name="connsiteY135" fmla="*/ 6487110 h 6858000"/>
              <a:gd name="connsiteX136" fmla="*/ 6554825 w 7228763"/>
              <a:gd name="connsiteY136" fmla="*/ 6588589 h 6858000"/>
              <a:gd name="connsiteX137" fmla="*/ 6601569 w 7228763"/>
              <a:gd name="connsiteY137" fmla="*/ 6769963 h 6858000"/>
              <a:gd name="connsiteX138" fmla="*/ 6620945 w 7228763"/>
              <a:gd name="connsiteY138" fmla="*/ 6835814 h 6858000"/>
              <a:gd name="connsiteX139" fmla="*/ 6625906 w 7228763"/>
              <a:gd name="connsiteY139" fmla="*/ 6858000 h 6858000"/>
              <a:gd name="connsiteX140" fmla="*/ 723901 w 7228763"/>
              <a:gd name="connsiteY140" fmla="*/ 6858000 h 6858000"/>
              <a:gd name="connsiteX141" fmla="*/ 501961 w 7228763"/>
              <a:gd name="connsiteY141" fmla="*/ 6858000 h 6858000"/>
              <a:gd name="connsiteX142" fmla="*/ 0 w 7228763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7228763" h="6858000">
                <a:moveTo>
                  <a:pt x="0" y="0"/>
                </a:moveTo>
                <a:lnTo>
                  <a:pt x="501961" y="0"/>
                </a:lnTo>
                <a:lnTo>
                  <a:pt x="723901" y="0"/>
                </a:lnTo>
                <a:lnTo>
                  <a:pt x="7228583" y="0"/>
                </a:lnTo>
                <a:lnTo>
                  <a:pt x="7228763" y="1"/>
                </a:lnTo>
                <a:lnTo>
                  <a:pt x="7221350" y="30700"/>
                </a:lnTo>
                <a:cubicBezTo>
                  <a:pt x="7216059" y="84364"/>
                  <a:pt x="7200969" y="241149"/>
                  <a:pt x="7199900" y="310025"/>
                </a:cubicBezTo>
                <a:cubicBezTo>
                  <a:pt x="7203643" y="367544"/>
                  <a:pt x="7214102" y="408251"/>
                  <a:pt x="7214938" y="443960"/>
                </a:cubicBezTo>
                <a:cubicBezTo>
                  <a:pt x="7210660" y="499397"/>
                  <a:pt x="7182360" y="604434"/>
                  <a:pt x="7174238" y="642659"/>
                </a:cubicBezTo>
                <a:cubicBezTo>
                  <a:pt x="7182965" y="657287"/>
                  <a:pt x="7155519" y="658191"/>
                  <a:pt x="7166213" y="673307"/>
                </a:cubicBezTo>
                <a:cubicBezTo>
                  <a:pt x="7166618" y="693769"/>
                  <a:pt x="7143764" y="797295"/>
                  <a:pt x="7128963" y="839641"/>
                </a:cubicBezTo>
                <a:cubicBezTo>
                  <a:pt x="7112293" y="887148"/>
                  <a:pt x="7075906" y="937731"/>
                  <a:pt x="7066183" y="958357"/>
                </a:cubicBezTo>
                <a:cubicBezTo>
                  <a:pt x="7056459" y="978983"/>
                  <a:pt x="7077843" y="936930"/>
                  <a:pt x="7070620" y="963398"/>
                </a:cubicBezTo>
                <a:cubicBezTo>
                  <a:pt x="7063399" y="989867"/>
                  <a:pt x="7031301" y="1087010"/>
                  <a:pt x="7022851" y="1117169"/>
                </a:cubicBezTo>
                <a:cubicBezTo>
                  <a:pt x="7039554" y="1118586"/>
                  <a:pt x="7009272" y="1135372"/>
                  <a:pt x="7019920" y="1144352"/>
                </a:cubicBezTo>
                <a:cubicBezTo>
                  <a:pt x="7029274" y="1150681"/>
                  <a:pt x="7022270" y="1157251"/>
                  <a:pt x="7021476" y="1164484"/>
                </a:cubicBezTo>
                <a:cubicBezTo>
                  <a:pt x="7028800" y="1173524"/>
                  <a:pt x="7015215" y="1205209"/>
                  <a:pt x="7005576" y="1213829"/>
                </a:cubicBezTo>
                <a:cubicBezTo>
                  <a:pt x="6972150" y="1235037"/>
                  <a:pt x="6996546" y="1277327"/>
                  <a:pt x="6970919" y="1294823"/>
                </a:cubicBezTo>
                <a:cubicBezTo>
                  <a:pt x="6967139" y="1300845"/>
                  <a:pt x="6965581" y="1306615"/>
                  <a:pt x="6965413" y="1312193"/>
                </a:cubicBezTo>
                <a:lnTo>
                  <a:pt x="6968106" y="1327626"/>
                </a:lnTo>
                <a:lnTo>
                  <a:pt x="6975202" y="1331644"/>
                </a:lnTo>
                <a:lnTo>
                  <a:pt x="6973366" y="1341276"/>
                </a:lnTo>
                <a:cubicBezTo>
                  <a:pt x="6973720" y="1342166"/>
                  <a:pt x="6974074" y="1343055"/>
                  <a:pt x="6974428" y="1343945"/>
                </a:cubicBezTo>
                <a:cubicBezTo>
                  <a:pt x="6976493" y="1349040"/>
                  <a:pt x="6978286" y="1354080"/>
                  <a:pt x="6978971" y="1359134"/>
                </a:cubicBezTo>
                <a:cubicBezTo>
                  <a:pt x="6974288" y="1373109"/>
                  <a:pt x="6958295" y="1397612"/>
                  <a:pt x="6946335" y="1427803"/>
                </a:cubicBezTo>
                <a:cubicBezTo>
                  <a:pt x="6924178" y="1460349"/>
                  <a:pt x="6924483" y="1505076"/>
                  <a:pt x="6907208" y="1540278"/>
                </a:cubicBezTo>
                <a:lnTo>
                  <a:pt x="6901698" y="1547262"/>
                </a:lnTo>
                <a:lnTo>
                  <a:pt x="6902877" y="1577056"/>
                </a:lnTo>
                <a:cubicBezTo>
                  <a:pt x="6907187" y="1582205"/>
                  <a:pt x="6908314" y="1589568"/>
                  <a:pt x="6904067" y="1595898"/>
                </a:cubicBezTo>
                <a:lnTo>
                  <a:pt x="6891817" y="1703726"/>
                </a:lnTo>
                <a:cubicBezTo>
                  <a:pt x="6890892" y="1739332"/>
                  <a:pt x="6882506" y="1754453"/>
                  <a:pt x="6898520" y="1809535"/>
                </a:cubicBezTo>
                <a:cubicBezTo>
                  <a:pt x="6919736" y="1868036"/>
                  <a:pt x="6890400" y="1952670"/>
                  <a:pt x="6897783" y="2018310"/>
                </a:cubicBezTo>
                <a:cubicBezTo>
                  <a:pt x="6868750" y="2053162"/>
                  <a:pt x="6894827" y="2034561"/>
                  <a:pt x="6887647" y="2071355"/>
                </a:cubicBezTo>
                <a:lnTo>
                  <a:pt x="6888952" y="2141166"/>
                </a:lnTo>
                <a:lnTo>
                  <a:pt x="6887101" y="2154548"/>
                </a:lnTo>
                <a:lnTo>
                  <a:pt x="6880519" y="2158153"/>
                </a:lnTo>
                <a:lnTo>
                  <a:pt x="6873389" y="2178174"/>
                </a:lnTo>
                <a:cubicBezTo>
                  <a:pt x="6871658" y="2185696"/>
                  <a:pt x="6870890" y="2193828"/>
                  <a:pt x="6871679" y="2202858"/>
                </a:cubicBezTo>
                <a:cubicBezTo>
                  <a:pt x="6884787" y="2232772"/>
                  <a:pt x="6852680" y="2283357"/>
                  <a:pt x="6870321" y="2320214"/>
                </a:cubicBezTo>
                <a:cubicBezTo>
                  <a:pt x="6868006" y="2355906"/>
                  <a:pt x="6861023" y="2394678"/>
                  <a:pt x="6857787" y="2417011"/>
                </a:cubicBezTo>
                <a:cubicBezTo>
                  <a:pt x="6846931" y="2426377"/>
                  <a:pt x="6863720" y="2456509"/>
                  <a:pt x="6850905" y="2454207"/>
                </a:cubicBezTo>
                <a:cubicBezTo>
                  <a:pt x="6856659" y="2464947"/>
                  <a:pt x="6853850" y="2476105"/>
                  <a:pt x="6848900" y="2487203"/>
                </a:cubicBezTo>
                <a:lnTo>
                  <a:pt x="6837487" y="2512282"/>
                </a:lnTo>
                <a:cubicBezTo>
                  <a:pt x="6837823" y="2512961"/>
                  <a:pt x="6838158" y="2513640"/>
                  <a:pt x="6838494" y="2514318"/>
                </a:cubicBezTo>
                <a:cubicBezTo>
                  <a:pt x="6846991" y="2534324"/>
                  <a:pt x="6855486" y="2554328"/>
                  <a:pt x="6863982" y="2574334"/>
                </a:cubicBezTo>
                <a:lnTo>
                  <a:pt x="6862893" y="2579877"/>
                </a:lnTo>
                <a:cubicBezTo>
                  <a:pt x="6862738" y="2585644"/>
                  <a:pt x="6863120" y="2603388"/>
                  <a:pt x="6863047" y="2608928"/>
                </a:cubicBezTo>
                <a:lnTo>
                  <a:pt x="6862462" y="2613111"/>
                </a:lnTo>
                <a:lnTo>
                  <a:pt x="6854084" y="2621996"/>
                </a:lnTo>
                <a:lnTo>
                  <a:pt x="6856559" y="2634265"/>
                </a:lnTo>
                <a:lnTo>
                  <a:pt x="6847985" y="2647237"/>
                </a:lnTo>
                <a:cubicBezTo>
                  <a:pt x="6850226" y="2648158"/>
                  <a:pt x="6852294" y="2649356"/>
                  <a:pt x="6854115" y="2650786"/>
                </a:cubicBezTo>
                <a:lnTo>
                  <a:pt x="6859942" y="2661993"/>
                </a:lnTo>
                <a:lnTo>
                  <a:pt x="6851884" y="2670949"/>
                </a:lnTo>
                <a:cubicBezTo>
                  <a:pt x="6864376" y="2672007"/>
                  <a:pt x="6849871" y="2681695"/>
                  <a:pt x="6846115" y="2690255"/>
                </a:cubicBezTo>
                <a:lnTo>
                  <a:pt x="6846964" y="2695683"/>
                </a:lnTo>
                <a:lnTo>
                  <a:pt x="6836011" y="2713964"/>
                </a:lnTo>
                <a:lnTo>
                  <a:pt x="6830478" y="2730175"/>
                </a:lnTo>
                <a:lnTo>
                  <a:pt x="6841091" y="2763497"/>
                </a:lnTo>
                <a:lnTo>
                  <a:pt x="6803520" y="3051539"/>
                </a:lnTo>
                <a:cubicBezTo>
                  <a:pt x="6790420" y="3165645"/>
                  <a:pt x="6749912" y="3216611"/>
                  <a:pt x="6733280" y="3335396"/>
                </a:cubicBezTo>
                <a:lnTo>
                  <a:pt x="6735884" y="3456509"/>
                </a:lnTo>
                <a:lnTo>
                  <a:pt x="6715764" y="3531827"/>
                </a:lnTo>
                <a:lnTo>
                  <a:pt x="6730329" y="3570877"/>
                </a:lnTo>
                <a:lnTo>
                  <a:pt x="6727426" y="3583849"/>
                </a:lnTo>
                <a:lnTo>
                  <a:pt x="6718706" y="3592763"/>
                </a:lnTo>
                <a:cubicBezTo>
                  <a:pt x="6707946" y="3613948"/>
                  <a:pt x="6713985" y="3641245"/>
                  <a:pt x="6693350" y="3653485"/>
                </a:cubicBezTo>
                <a:cubicBezTo>
                  <a:pt x="6688922" y="3659316"/>
                  <a:pt x="6686748" y="3664985"/>
                  <a:pt x="6685983" y="3670528"/>
                </a:cubicBezTo>
                <a:lnTo>
                  <a:pt x="6687033" y="3685990"/>
                </a:lnTo>
                <a:lnTo>
                  <a:pt x="6693711" y="3690283"/>
                </a:lnTo>
                <a:lnTo>
                  <a:pt x="6690843" y="3699787"/>
                </a:lnTo>
                <a:cubicBezTo>
                  <a:pt x="6691104" y="3700686"/>
                  <a:pt x="6691364" y="3701586"/>
                  <a:pt x="6691624" y="3702486"/>
                </a:cubicBezTo>
                <a:cubicBezTo>
                  <a:pt x="6693145" y="3707637"/>
                  <a:pt x="6694400" y="3712728"/>
                  <a:pt x="6694549" y="3717784"/>
                </a:cubicBezTo>
                <a:cubicBezTo>
                  <a:pt x="6659304" y="3711701"/>
                  <a:pt x="6689997" y="3759789"/>
                  <a:pt x="6662489" y="3746229"/>
                </a:cubicBezTo>
                <a:cubicBezTo>
                  <a:pt x="6642637" y="3780750"/>
                  <a:pt x="6605132" y="3867558"/>
                  <a:pt x="6575429" y="3924910"/>
                </a:cubicBezTo>
                <a:lnTo>
                  <a:pt x="6538994" y="3989353"/>
                </a:lnTo>
                <a:lnTo>
                  <a:pt x="6535698" y="4033899"/>
                </a:lnTo>
                <a:cubicBezTo>
                  <a:pt x="6533175" y="4070470"/>
                  <a:pt x="6530536" y="4110146"/>
                  <a:pt x="6527053" y="4142250"/>
                </a:cubicBezTo>
                <a:cubicBezTo>
                  <a:pt x="6519001" y="4200007"/>
                  <a:pt x="6506061" y="4278998"/>
                  <a:pt x="6501843" y="4329442"/>
                </a:cubicBezTo>
                <a:cubicBezTo>
                  <a:pt x="6495642" y="4381764"/>
                  <a:pt x="6492993" y="4433012"/>
                  <a:pt x="6489841" y="4456184"/>
                </a:cubicBezTo>
                <a:lnTo>
                  <a:pt x="6482918" y="4468478"/>
                </a:lnTo>
                <a:lnTo>
                  <a:pt x="6484019" y="4469862"/>
                </a:lnTo>
                <a:cubicBezTo>
                  <a:pt x="6485835" y="4476321"/>
                  <a:pt x="6484493" y="4480555"/>
                  <a:pt x="6481759" y="4483797"/>
                </a:cubicBezTo>
                <a:lnTo>
                  <a:pt x="6477370" y="4487091"/>
                </a:lnTo>
                <a:lnTo>
                  <a:pt x="6474598" y="4496728"/>
                </a:lnTo>
                <a:lnTo>
                  <a:pt x="6465848" y="4515918"/>
                </a:lnTo>
                <a:cubicBezTo>
                  <a:pt x="6466332" y="4517049"/>
                  <a:pt x="6466814" y="4518182"/>
                  <a:pt x="6467296" y="4519316"/>
                </a:cubicBezTo>
                <a:lnTo>
                  <a:pt x="6458903" y="4547957"/>
                </a:lnTo>
                <a:lnTo>
                  <a:pt x="6460248" y="4548262"/>
                </a:lnTo>
                <a:cubicBezTo>
                  <a:pt x="6463078" y="4549595"/>
                  <a:pt x="6464808" y="4551811"/>
                  <a:pt x="6464276" y="4555939"/>
                </a:cubicBezTo>
                <a:cubicBezTo>
                  <a:pt x="6486531" y="4548276"/>
                  <a:pt x="6472165" y="4557977"/>
                  <a:pt x="6468635" y="4570815"/>
                </a:cubicBezTo>
                <a:cubicBezTo>
                  <a:pt x="6472622" y="4583801"/>
                  <a:pt x="6485098" y="4622347"/>
                  <a:pt x="6488206" y="4633846"/>
                </a:cubicBezTo>
                <a:lnTo>
                  <a:pt x="6487272" y="4639816"/>
                </a:lnTo>
                <a:lnTo>
                  <a:pt x="6487581" y="4639923"/>
                </a:lnTo>
                <a:cubicBezTo>
                  <a:pt x="6488082" y="4641190"/>
                  <a:pt x="6488037" y="4643141"/>
                  <a:pt x="6487249" y="4646192"/>
                </a:cubicBezTo>
                <a:lnTo>
                  <a:pt x="6485570" y="4650706"/>
                </a:lnTo>
                <a:lnTo>
                  <a:pt x="6483759" y="4662290"/>
                </a:lnTo>
                <a:cubicBezTo>
                  <a:pt x="6484278" y="4663587"/>
                  <a:pt x="6484797" y="4664883"/>
                  <a:pt x="6485315" y="4666180"/>
                </a:cubicBezTo>
                <a:lnTo>
                  <a:pt x="6489077" y="4667585"/>
                </a:lnTo>
                <a:lnTo>
                  <a:pt x="6488467" y="4668660"/>
                </a:lnTo>
                <a:cubicBezTo>
                  <a:pt x="6480300" y="4676831"/>
                  <a:pt x="6469898" y="4679345"/>
                  <a:pt x="6496179" y="4689807"/>
                </a:cubicBezTo>
                <a:cubicBezTo>
                  <a:pt x="6482141" y="4708535"/>
                  <a:pt x="6498545" y="4712235"/>
                  <a:pt x="6500957" y="4737890"/>
                </a:cubicBezTo>
                <a:cubicBezTo>
                  <a:pt x="6488706" y="4748600"/>
                  <a:pt x="6491350" y="4757223"/>
                  <a:pt x="6498641" y="4765657"/>
                </a:cubicBezTo>
                <a:cubicBezTo>
                  <a:pt x="6490164" y="4790618"/>
                  <a:pt x="6498852" y="4813399"/>
                  <a:pt x="6497829" y="4841463"/>
                </a:cubicBezTo>
                <a:lnTo>
                  <a:pt x="6521578" y="4969863"/>
                </a:lnTo>
                <a:lnTo>
                  <a:pt x="6518695" y="4974028"/>
                </a:lnTo>
                <a:cubicBezTo>
                  <a:pt x="6517064" y="4976933"/>
                  <a:pt x="6516439" y="4978909"/>
                  <a:pt x="6516513" y="4980318"/>
                </a:cubicBezTo>
                <a:lnTo>
                  <a:pt x="6516763" y="4980501"/>
                </a:lnTo>
                <a:lnTo>
                  <a:pt x="6514121" y="4986338"/>
                </a:lnTo>
                <a:lnTo>
                  <a:pt x="6511173" y="4991296"/>
                </a:lnTo>
                <a:cubicBezTo>
                  <a:pt x="6522961" y="5019829"/>
                  <a:pt x="6534748" y="5048361"/>
                  <a:pt x="6546537" y="5076895"/>
                </a:cubicBezTo>
                <a:lnTo>
                  <a:pt x="6544581" y="5081568"/>
                </a:lnTo>
                <a:cubicBezTo>
                  <a:pt x="6543589" y="5084748"/>
                  <a:pt x="6543387" y="5086810"/>
                  <a:pt x="6543750" y="5088173"/>
                </a:cubicBezTo>
                <a:lnTo>
                  <a:pt x="6544034" y="5088300"/>
                </a:lnTo>
                <a:lnTo>
                  <a:pt x="6542660" y="5094558"/>
                </a:lnTo>
                <a:cubicBezTo>
                  <a:pt x="6539647" y="5105196"/>
                  <a:pt x="6536055" y="5115626"/>
                  <a:pt x="6532096" y="5125620"/>
                </a:cubicBezTo>
                <a:cubicBezTo>
                  <a:pt x="6530494" y="5154527"/>
                  <a:pt x="6532737" y="5244020"/>
                  <a:pt x="6533049" y="5268004"/>
                </a:cubicBezTo>
                <a:cubicBezTo>
                  <a:pt x="6533356" y="5268513"/>
                  <a:pt x="6533664" y="5269021"/>
                  <a:pt x="6533970" y="5269530"/>
                </a:cubicBezTo>
                <a:lnTo>
                  <a:pt x="6502603" y="5390941"/>
                </a:lnTo>
                <a:cubicBezTo>
                  <a:pt x="6487576" y="5438194"/>
                  <a:pt x="6471524" y="5465286"/>
                  <a:pt x="6477660" y="5539927"/>
                </a:cubicBezTo>
                <a:cubicBezTo>
                  <a:pt x="6469926" y="5610775"/>
                  <a:pt x="6461800" y="5740573"/>
                  <a:pt x="6456458" y="5791594"/>
                </a:cubicBezTo>
                <a:cubicBezTo>
                  <a:pt x="6427890" y="5787060"/>
                  <a:pt x="6468179" y="5849672"/>
                  <a:pt x="6434556" y="5855206"/>
                </a:cubicBezTo>
                <a:cubicBezTo>
                  <a:pt x="6436026" y="5860240"/>
                  <a:pt x="6415712" y="5868910"/>
                  <a:pt x="6418454" y="5873582"/>
                </a:cubicBezTo>
                <a:cubicBezTo>
                  <a:pt x="6418927" y="5874401"/>
                  <a:pt x="6419401" y="5875218"/>
                  <a:pt x="6419875" y="5876037"/>
                </a:cubicBezTo>
                <a:lnTo>
                  <a:pt x="6419775" y="5886534"/>
                </a:lnTo>
                <a:lnTo>
                  <a:pt x="6426971" y="5888644"/>
                </a:lnTo>
                <a:cubicBezTo>
                  <a:pt x="6428647" y="5893707"/>
                  <a:pt x="6430322" y="5898769"/>
                  <a:pt x="6431999" y="5903832"/>
                </a:cubicBezTo>
                <a:cubicBezTo>
                  <a:pt x="6432764" y="5909651"/>
                  <a:pt x="6432285" y="5916068"/>
                  <a:pt x="6429798" y="5923391"/>
                </a:cubicBezTo>
                <a:cubicBezTo>
                  <a:pt x="6409104" y="5948880"/>
                  <a:pt x="6461339" y="5981626"/>
                  <a:pt x="6434072" y="6013205"/>
                </a:cubicBezTo>
                <a:cubicBezTo>
                  <a:pt x="6426624" y="6024901"/>
                  <a:pt x="6431095" y="6066777"/>
                  <a:pt x="6439333" y="6074018"/>
                </a:cubicBezTo>
                <a:cubicBezTo>
                  <a:pt x="6439795" y="6081731"/>
                  <a:pt x="6453428" y="6126985"/>
                  <a:pt x="6463083" y="6130837"/>
                </a:cubicBezTo>
                <a:cubicBezTo>
                  <a:pt x="6474368" y="6137057"/>
                  <a:pt x="6441750" y="6156330"/>
                  <a:pt x="6457360" y="6152982"/>
                </a:cubicBezTo>
                <a:cubicBezTo>
                  <a:pt x="6454563" y="6186619"/>
                  <a:pt x="6497804" y="6191636"/>
                  <a:pt x="6495529" y="6221100"/>
                </a:cubicBezTo>
                <a:cubicBezTo>
                  <a:pt x="6497396" y="6222126"/>
                  <a:pt x="6506682" y="6257468"/>
                  <a:pt x="6514948" y="6287550"/>
                </a:cubicBezTo>
                <a:cubicBezTo>
                  <a:pt x="6523215" y="6317632"/>
                  <a:pt x="6556102" y="6391312"/>
                  <a:pt x="6545124" y="6401595"/>
                </a:cubicBezTo>
                <a:cubicBezTo>
                  <a:pt x="6546214" y="6423902"/>
                  <a:pt x="6525024" y="6432919"/>
                  <a:pt x="6525833" y="6487110"/>
                </a:cubicBezTo>
                <a:cubicBezTo>
                  <a:pt x="6547115" y="6574474"/>
                  <a:pt x="6547900" y="6553611"/>
                  <a:pt x="6554825" y="6588589"/>
                </a:cubicBezTo>
                <a:cubicBezTo>
                  <a:pt x="6583783" y="6637976"/>
                  <a:pt x="6536155" y="6687723"/>
                  <a:pt x="6601569" y="6769963"/>
                </a:cubicBezTo>
                <a:cubicBezTo>
                  <a:pt x="6623036" y="6819284"/>
                  <a:pt x="6607516" y="6817955"/>
                  <a:pt x="6620945" y="6835814"/>
                </a:cubicBezTo>
                <a:lnTo>
                  <a:pt x="6625906" y="6858000"/>
                </a:lnTo>
                <a:lnTo>
                  <a:pt x="723901" y="6858000"/>
                </a:lnTo>
                <a:lnTo>
                  <a:pt x="50196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050879" y="609600"/>
            <a:ext cx="5562706" cy="1426234"/>
          </a:xfrm>
        </p:spPr>
        <p:txBody>
          <a:bodyPr>
            <a:normAutofit/>
          </a:bodyPr>
          <a:lstStyle/>
          <a:p>
            <a:r>
              <a:rPr lang="ru-RU" dirty="0"/>
              <a:t>Типы государства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995293" y="4909595"/>
            <a:ext cx="5562705" cy="3896810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Платон анализирует и классифицирует существующие виды правления, считая их отклонениями от идеала (аристократии или монархии философа: 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52116B8-A658-CA0D-A217-6D3F07C3A9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50878" y="1900517"/>
            <a:ext cx="10399059" cy="292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2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31648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23400" y="1671703"/>
                  <a:pt x="5529437" y="1636968"/>
                </a:cubicBezTo>
                <a:cubicBezTo>
                  <a:pt x="5500069" y="1636638"/>
                  <a:pt x="5481558" y="1636672"/>
                  <a:pt x="5440853" y="1657958"/>
                </a:cubicBezTo>
                <a:cubicBezTo>
                  <a:pt x="5340428" y="1673293"/>
                  <a:pt x="5074771" y="1739921"/>
                  <a:pt x="4945936" y="1713743"/>
                </a:cubicBezTo>
                <a:cubicBezTo>
                  <a:pt x="4914142" y="1717597"/>
                  <a:pt x="4837317" y="1726609"/>
                  <a:pt x="4818446" y="1726895"/>
                </a:cubicBezTo>
                <a:lnTo>
                  <a:pt x="4813657" y="1730706"/>
                </a:lnTo>
                <a:lnTo>
                  <a:pt x="4759058" y="1766533"/>
                </a:lnTo>
                <a:cubicBezTo>
                  <a:pt x="4747481" y="1770744"/>
                  <a:pt x="4734604" y="1772921"/>
                  <a:pt x="4719749" y="1771811"/>
                </a:cubicBezTo>
                <a:cubicBezTo>
                  <a:pt x="4667035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57504" y="1957276"/>
                </a:lnTo>
                <a:lnTo>
                  <a:pt x="3115176" y="1943459"/>
                </a:lnTo>
                <a:cubicBezTo>
                  <a:pt x="3095397" y="1937281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36287" y="1833446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49501" y="1831241"/>
                  <a:pt x="883960" y="1822386"/>
                </a:cubicBezTo>
                <a:cubicBezTo>
                  <a:pt x="831931" y="179086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ru-RU" dirty="0"/>
              <a:t>Аристократия и монархия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1050879" y="2296161"/>
            <a:ext cx="4788505" cy="3846012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Аристократия (ἀριστοκρατία) и монархия (царствование) (βασιλεία) — лучшая из возможных в реальном мире форма правления, справедливая власть меньшинства самых лучших по своим способностям граждан. Аристократия предполагает равенство среди самых развитых членов общества, которые занимаются его управлением. (445d);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658A56-5B3B-0011-5462-B597E2CCB1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85638" y="1978172"/>
            <a:ext cx="3846011" cy="368292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64E267B-3F5A-4357-9E7F-C5FBE5D3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426" y="5902730"/>
            <a:ext cx="5741575" cy="955271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7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A0D747-F38B-4A99-9985-62CE8C247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D1BF32B-6CA3-4695-8A0C-1AC789B58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042006" y="-1"/>
            <a:ext cx="3795642" cy="260032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Тимократия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6096000" y="733425"/>
            <a:ext cx="4889480" cy="5391150"/>
          </a:xfrm>
        </p:spPr>
        <p:txBody>
          <a:bodyPr anchor="ctr">
            <a:normAutofit/>
          </a:bodyPr>
          <a:lstStyle/>
          <a:p>
            <a:pPr lvl="0"/>
            <a:r>
              <a:rPr lang="ru-RU" dirty="0"/>
              <a:t>Тимократия (τιμοκρατία) — менее совершенная власть меньшинства, несправедливая власть уважаемых граждан, получивших свою власть не согласно способностям, а согласно способности ее получить. Тимократия и неравенство сменяют аристократию равных по мере того, как личные интересы получают преобладание над общими. (545c);</a:t>
            </a:r>
          </a:p>
        </p:txBody>
      </p:sp>
      <p:pic>
        <p:nvPicPr>
          <p:cNvPr id="5" name="Graphic 7">
            <a:extLst>
              <a:ext uri="{FF2B5EF4-FFF2-40B4-BE49-F238E27FC236}">
                <a16:creationId xmlns:a16="http://schemas.microsoft.com/office/drawing/2014/main" id="{A1B59252-4100-3722-FCBD-FDFB54BE8C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3065" y="1453131"/>
            <a:ext cx="3951737" cy="395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79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AB0BC72-1C3A-421F-AB0A-D480DA93F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28763" cy="6858000"/>
          </a:xfrm>
          <a:custGeom>
            <a:avLst/>
            <a:gdLst>
              <a:gd name="connsiteX0" fmla="*/ 0 w 7228763"/>
              <a:gd name="connsiteY0" fmla="*/ 0 h 6858000"/>
              <a:gd name="connsiteX1" fmla="*/ 501961 w 7228763"/>
              <a:gd name="connsiteY1" fmla="*/ 0 h 6858000"/>
              <a:gd name="connsiteX2" fmla="*/ 723901 w 7228763"/>
              <a:gd name="connsiteY2" fmla="*/ 0 h 6858000"/>
              <a:gd name="connsiteX3" fmla="*/ 7228583 w 7228763"/>
              <a:gd name="connsiteY3" fmla="*/ 0 h 6858000"/>
              <a:gd name="connsiteX4" fmla="*/ 7228763 w 7228763"/>
              <a:gd name="connsiteY4" fmla="*/ 1 h 6858000"/>
              <a:gd name="connsiteX5" fmla="*/ 7221350 w 7228763"/>
              <a:gd name="connsiteY5" fmla="*/ 30700 h 6858000"/>
              <a:gd name="connsiteX6" fmla="*/ 7199900 w 7228763"/>
              <a:gd name="connsiteY6" fmla="*/ 310025 h 6858000"/>
              <a:gd name="connsiteX7" fmla="*/ 7214938 w 7228763"/>
              <a:gd name="connsiteY7" fmla="*/ 443960 h 6858000"/>
              <a:gd name="connsiteX8" fmla="*/ 7174238 w 7228763"/>
              <a:gd name="connsiteY8" fmla="*/ 642659 h 6858000"/>
              <a:gd name="connsiteX9" fmla="*/ 7166213 w 7228763"/>
              <a:gd name="connsiteY9" fmla="*/ 673307 h 6858000"/>
              <a:gd name="connsiteX10" fmla="*/ 7128963 w 7228763"/>
              <a:gd name="connsiteY10" fmla="*/ 839641 h 6858000"/>
              <a:gd name="connsiteX11" fmla="*/ 7066183 w 7228763"/>
              <a:gd name="connsiteY11" fmla="*/ 958357 h 6858000"/>
              <a:gd name="connsiteX12" fmla="*/ 7070620 w 7228763"/>
              <a:gd name="connsiteY12" fmla="*/ 963398 h 6858000"/>
              <a:gd name="connsiteX13" fmla="*/ 7022851 w 7228763"/>
              <a:gd name="connsiteY13" fmla="*/ 1117169 h 6858000"/>
              <a:gd name="connsiteX14" fmla="*/ 7019920 w 7228763"/>
              <a:gd name="connsiteY14" fmla="*/ 1144352 h 6858000"/>
              <a:gd name="connsiteX15" fmla="*/ 7021476 w 7228763"/>
              <a:gd name="connsiteY15" fmla="*/ 1164484 h 6858000"/>
              <a:gd name="connsiteX16" fmla="*/ 7005576 w 7228763"/>
              <a:gd name="connsiteY16" fmla="*/ 1213829 h 6858000"/>
              <a:gd name="connsiteX17" fmla="*/ 6970919 w 7228763"/>
              <a:gd name="connsiteY17" fmla="*/ 1294823 h 6858000"/>
              <a:gd name="connsiteX18" fmla="*/ 6965413 w 7228763"/>
              <a:gd name="connsiteY18" fmla="*/ 1312193 h 6858000"/>
              <a:gd name="connsiteX19" fmla="*/ 6968106 w 7228763"/>
              <a:gd name="connsiteY19" fmla="*/ 1327626 h 6858000"/>
              <a:gd name="connsiteX20" fmla="*/ 6975202 w 7228763"/>
              <a:gd name="connsiteY20" fmla="*/ 1331644 h 6858000"/>
              <a:gd name="connsiteX21" fmla="*/ 6973366 w 7228763"/>
              <a:gd name="connsiteY21" fmla="*/ 1341276 h 6858000"/>
              <a:gd name="connsiteX22" fmla="*/ 6974428 w 7228763"/>
              <a:gd name="connsiteY22" fmla="*/ 1343945 h 6858000"/>
              <a:gd name="connsiteX23" fmla="*/ 6978971 w 7228763"/>
              <a:gd name="connsiteY23" fmla="*/ 1359134 h 6858000"/>
              <a:gd name="connsiteX24" fmla="*/ 6946335 w 7228763"/>
              <a:gd name="connsiteY24" fmla="*/ 1427803 h 6858000"/>
              <a:gd name="connsiteX25" fmla="*/ 6907208 w 7228763"/>
              <a:gd name="connsiteY25" fmla="*/ 1540278 h 6858000"/>
              <a:gd name="connsiteX26" fmla="*/ 6901698 w 7228763"/>
              <a:gd name="connsiteY26" fmla="*/ 1547262 h 6858000"/>
              <a:gd name="connsiteX27" fmla="*/ 6902877 w 7228763"/>
              <a:gd name="connsiteY27" fmla="*/ 1577056 h 6858000"/>
              <a:gd name="connsiteX28" fmla="*/ 6904067 w 7228763"/>
              <a:gd name="connsiteY28" fmla="*/ 1595898 h 6858000"/>
              <a:gd name="connsiteX29" fmla="*/ 6891817 w 7228763"/>
              <a:gd name="connsiteY29" fmla="*/ 1703726 h 6858000"/>
              <a:gd name="connsiteX30" fmla="*/ 6898520 w 7228763"/>
              <a:gd name="connsiteY30" fmla="*/ 1809535 h 6858000"/>
              <a:gd name="connsiteX31" fmla="*/ 6897783 w 7228763"/>
              <a:gd name="connsiteY31" fmla="*/ 2018310 h 6858000"/>
              <a:gd name="connsiteX32" fmla="*/ 6887647 w 7228763"/>
              <a:gd name="connsiteY32" fmla="*/ 2071355 h 6858000"/>
              <a:gd name="connsiteX33" fmla="*/ 6888952 w 7228763"/>
              <a:gd name="connsiteY33" fmla="*/ 2141166 h 6858000"/>
              <a:gd name="connsiteX34" fmla="*/ 6887101 w 7228763"/>
              <a:gd name="connsiteY34" fmla="*/ 2154548 h 6858000"/>
              <a:gd name="connsiteX35" fmla="*/ 6880519 w 7228763"/>
              <a:gd name="connsiteY35" fmla="*/ 2158153 h 6858000"/>
              <a:gd name="connsiteX36" fmla="*/ 6873389 w 7228763"/>
              <a:gd name="connsiteY36" fmla="*/ 2178174 h 6858000"/>
              <a:gd name="connsiteX37" fmla="*/ 6871679 w 7228763"/>
              <a:gd name="connsiteY37" fmla="*/ 2202858 h 6858000"/>
              <a:gd name="connsiteX38" fmla="*/ 6870321 w 7228763"/>
              <a:gd name="connsiteY38" fmla="*/ 2320214 h 6858000"/>
              <a:gd name="connsiteX39" fmla="*/ 6857787 w 7228763"/>
              <a:gd name="connsiteY39" fmla="*/ 2417011 h 6858000"/>
              <a:gd name="connsiteX40" fmla="*/ 6850905 w 7228763"/>
              <a:gd name="connsiteY40" fmla="*/ 2454207 h 6858000"/>
              <a:gd name="connsiteX41" fmla="*/ 6848900 w 7228763"/>
              <a:gd name="connsiteY41" fmla="*/ 2487203 h 6858000"/>
              <a:gd name="connsiteX42" fmla="*/ 6837487 w 7228763"/>
              <a:gd name="connsiteY42" fmla="*/ 2512282 h 6858000"/>
              <a:gd name="connsiteX43" fmla="*/ 6838494 w 7228763"/>
              <a:gd name="connsiteY43" fmla="*/ 2514318 h 6858000"/>
              <a:gd name="connsiteX44" fmla="*/ 6863982 w 7228763"/>
              <a:gd name="connsiteY44" fmla="*/ 2574334 h 6858000"/>
              <a:gd name="connsiteX45" fmla="*/ 6862893 w 7228763"/>
              <a:gd name="connsiteY45" fmla="*/ 2579877 h 6858000"/>
              <a:gd name="connsiteX46" fmla="*/ 6863047 w 7228763"/>
              <a:gd name="connsiteY46" fmla="*/ 2608928 h 6858000"/>
              <a:gd name="connsiteX47" fmla="*/ 6862462 w 7228763"/>
              <a:gd name="connsiteY47" fmla="*/ 2613111 h 6858000"/>
              <a:gd name="connsiteX48" fmla="*/ 6854084 w 7228763"/>
              <a:gd name="connsiteY48" fmla="*/ 2621996 h 6858000"/>
              <a:gd name="connsiteX49" fmla="*/ 6856559 w 7228763"/>
              <a:gd name="connsiteY49" fmla="*/ 2634265 h 6858000"/>
              <a:gd name="connsiteX50" fmla="*/ 6847985 w 7228763"/>
              <a:gd name="connsiteY50" fmla="*/ 2647237 h 6858000"/>
              <a:gd name="connsiteX51" fmla="*/ 6854115 w 7228763"/>
              <a:gd name="connsiteY51" fmla="*/ 2650786 h 6858000"/>
              <a:gd name="connsiteX52" fmla="*/ 6859942 w 7228763"/>
              <a:gd name="connsiteY52" fmla="*/ 2661993 h 6858000"/>
              <a:gd name="connsiteX53" fmla="*/ 6851884 w 7228763"/>
              <a:gd name="connsiteY53" fmla="*/ 2670949 h 6858000"/>
              <a:gd name="connsiteX54" fmla="*/ 6846115 w 7228763"/>
              <a:gd name="connsiteY54" fmla="*/ 2690255 h 6858000"/>
              <a:gd name="connsiteX55" fmla="*/ 6846964 w 7228763"/>
              <a:gd name="connsiteY55" fmla="*/ 2695683 h 6858000"/>
              <a:gd name="connsiteX56" fmla="*/ 6836011 w 7228763"/>
              <a:gd name="connsiteY56" fmla="*/ 2713964 h 6858000"/>
              <a:gd name="connsiteX57" fmla="*/ 6830478 w 7228763"/>
              <a:gd name="connsiteY57" fmla="*/ 2730175 h 6858000"/>
              <a:gd name="connsiteX58" fmla="*/ 6841091 w 7228763"/>
              <a:gd name="connsiteY58" fmla="*/ 2763497 h 6858000"/>
              <a:gd name="connsiteX59" fmla="*/ 6803520 w 7228763"/>
              <a:gd name="connsiteY59" fmla="*/ 3051539 h 6858000"/>
              <a:gd name="connsiteX60" fmla="*/ 6733280 w 7228763"/>
              <a:gd name="connsiteY60" fmla="*/ 3335396 h 6858000"/>
              <a:gd name="connsiteX61" fmla="*/ 6735884 w 7228763"/>
              <a:gd name="connsiteY61" fmla="*/ 3456509 h 6858000"/>
              <a:gd name="connsiteX62" fmla="*/ 6715764 w 7228763"/>
              <a:gd name="connsiteY62" fmla="*/ 3531827 h 6858000"/>
              <a:gd name="connsiteX63" fmla="*/ 6730329 w 7228763"/>
              <a:gd name="connsiteY63" fmla="*/ 3570877 h 6858000"/>
              <a:gd name="connsiteX64" fmla="*/ 6727426 w 7228763"/>
              <a:gd name="connsiteY64" fmla="*/ 3583849 h 6858000"/>
              <a:gd name="connsiteX65" fmla="*/ 6718706 w 7228763"/>
              <a:gd name="connsiteY65" fmla="*/ 3592763 h 6858000"/>
              <a:gd name="connsiteX66" fmla="*/ 6693350 w 7228763"/>
              <a:gd name="connsiteY66" fmla="*/ 3653485 h 6858000"/>
              <a:gd name="connsiteX67" fmla="*/ 6685983 w 7228763"/>
              <a:gd name="connsiteY67" fmla="*/ 3670528 h 6858000"/>
              <a:gd name="connsiteX68" fmla="*/ 6687033 w 7228763"/>
              <a:gd name="connsiteY68" fmla="*/ 3685990 h 6858000"/>
              <a:gd name="connsiteX69" fmla="*/ 6693711 w 7228763"/>
              <a:gd name="connsiteY69" fmla="*/ 3690283 h 6858000"/>
              <a:gd name="connsiteX70" fmla="*/ 6690843 w 7228763"/>
              <a:gd name="connsiteY70" fmla="*/ 3699787 h 6858000"/>
              <a:gd name="connsiteX71" fmla="*/ 6691624 w 7228763"/>
              <a:gd name="connsiteY71" fmla="*/ 3702486 h 6858000"/>
              <a:gd name="connsiteX72" fmla="*/ 6694549 w 7228763"/>
              <a:gd name="connsiteY72" fmla="*/ 3717784 h 6858000"/>
              <a:gd name="connsiteX73" fmla="*/ 6662489 w 7228763"/>
              <a:gd name="connsiteY73" fmla="*/ 3746229 h 6858000"/>
              <a:gd name="connsiteX74" fmla="*/ 6575429 w 7228763"/>
              <a:gd name="connsiteY74" fmla="*/ 3924910 h 6858000"/>
              <a:gd name="connsiteX75" fmla="*/ 6538994 w 7228763"/>
              <a:gd name="connsiteY75" fmla="*/ 3989353 h 6858000"/>
              <a:gd name="connsiteX76" fmla="*/ 6535698 w 7228763"/>
              <a:gd name="connsiteY76" fmla="*/ 4033899 h 6858000"/>
              <a:gd name="connsiteX77" fmla="*/ 6527053 w 7228763"/>
              <a:gd name="connsiteY77" fmla="*/ 4142250 h 6858000"/>
              <a:gd name="connsiteX78" fmla="*/ 6501843 w 7228763"/>
              <a:gd name="connsiteY78" fmla="*/ 4329442 h 6858000"/>
              <a:gd name="connsiteX79" fmla="*/ 6489841 w 7228763"/>
              <a:gd name="connsiteY79" fmla="*/ 4456184 h 6858000"/>
              <a:gd name="connsiteX80" fmla="*/ 6482918 w 7228763"/>
              <a:gd name="connsiteY80" fmla="*/ 4468478 h 6858000"/>
              <a:gd name="connsiteX81" fmla="*/ 6484019 w 7228763"/>
              <a:gd name="connsiteY81" fmla="*/ 4469862 h 6858000"/>
              <a:gd name="connsiteX82" fmla="*/ 6481759 w 7228763"/>
              <a:gd name="connsiteY82" fmla="*/ 4483797 h 6858000"/>
              <a:gd name="connsiteX83" fmla="*/ 6477370 w 7228763"/>
              <a:gd name="connsiteY83" fmla="*/ 4487091 h 6858000"/>
              <a:gd name="connsiteX84" fmla="*/ 6474598 w 7228763"/>
              <a:gd name="connsiteY84" fmla="*/ 4496728 h 6858000"/>
              <a:gd name="connsiteX85" fmla="*/ 6465848 w 7228763"/>
              <a:gd name="connsiteY85" fmla="*/ 4515918 h 6858000"/>
              <a:gd name="connsiteX86" fmla="*/ 6467296 w 7228763"/>
              <a:gd name="connsiteY86" fmla="*/ 4519316 h 6858000"/>
              <a:gd name="connsiteX87" fmla="*/ 6458903 w 7228763"/>
              <a:gd name="connsiteY87" fmla="*/ 4547957 h 6858000"/>
              <a:gd name="connsiteX88" fmla="*/ 6460248 w 7228763"/>
              <a:gd name="connsiteY88" fmla="*/ 4548262 h 6858000"/>
              <a:gd name="connsiteX89" fmla="*/ 6464276 w 7228763"/>
              <a:gd name="connsiteY89" fmla="*/ 4555939 h 6858000"/>
              <a:gd name="connsiteX90" fmla="*/ 6468635 w 7228763"/>
              <a:gd name="connsiteY90" fmla="*/ 4570815 h 6858000"/>
              <a:gd name="connsiteX91" fmla="*/ 6488206 w 7228763"/>
              <a:gd name="connsiteY91" fmla="*/ 4633846 h 6858000"/>
              <a:gd name="connsiteX92" fmla="*/ 6487272 w 7228763"/>
              <a:gd name="connsiteY92" fmla="*/ 4639816 h 6858000"/>
              <a:gd name="connsiteX93" fmla="*/ 6487581 w 7228763"/>
              <a:gd name="connsiteY93" fmla="*/ 4639923 h 6858000"/>
              <a:gd name="connsiteX94" fmla="*/ 6487249 w 7228763"/>
              <a:gd name="connsiteY94" fmla="*/ 4646192 h 6858000"/>
              <a:gd name="connsiteX95" fmla="*/ 6485570 w 7228763"/>
              <a:gd name="connsiteY95" fmla="*/ 4650706 h 6858000"/>
              <a:gd name="connsiteX96" fmla="*/ 6483759 w 7228763"/>
              <a:gd name="connsiteY96" fmla="*/ 4662290 h 6858000"/>
              <a:gd name="connsiteX97" fmla="*/ 6485315 w 7228763"/>
              <a:gd name="connsiteY97" fmla="*/ 4666180 h 6858000"/>
              <a:gd name="connsiteX98" fmla="*/ 6489077 w 7228763"/>
              <a:gd name="connsiteY98" fmla="*/ 4667585 h 6858000"/>
              <a:gd name="connsiteX99" fmla="*/ 6488467 w 7228763"/>
              <a:gd name="connsiteY99" fmla="*/ 4668660 h 6858000"/>
              <a:gd name="connsiteX100" fmla="*/ 6496179 w 7228763"/>
              <a:gd name="connsiteY100" fmla="*/ 4689807 h 6858000"/>
              <a:gd name="connsiteX101" fmla="*/ 6500957 w 7228763"/>
              <a:gd name="connsiteY101" fmla="*/ 4737890 h 6858000"/>
              <a:gd name="connsiteX102" fmla="*/ 6498641 w 7228763"/>
              <a:gd name="connsiteY102" fmla="*/ 4765657 h 6858000"/>
              <a:gd name="connsiteX103" fmla="*/ 6497829 w 7228763"/>
              <a:gd name="connsiteY103" fmla="*/ 4841463 h 6858000"/>
              <a:gd name="connsiteX104" fmla="*/ 6521578 w 7228763"/>
              <a:gd name="connsiteY104" fmla="*/ 4969863 h 6858000"/>
              <a:gd name="connsiteX105" fmla="*/ 6518695 w 7228763"/>
              <a:gd name="connsiteY105" fmla="*/ 4974028 h 6858000"/>
              <a:gd name="connsiteX106" fmla="*/ 6516513 w 7228763"/>
              <a:gd name="connsiteY106" fmla="*/ 4980318 h 6858000"/>
              <a:gd name="connsiteX107" fmla="*/ 6516763 w 7228763"/>
              <a:gd name="connsiteY107" fmla="*/ 4980501 h 6858000"/>
              <a:gd name="connsiteX108" fmla="*/ 6514121 w 7228763"/>
              <a:gd name="connsiteY108" fmla="*/ 4986338 h 6858000"/>
              <a:gd name="connsiteX109" fmla="*/ 6511173 w 7228763"/>
              <a:gd name="connsiteY109" fmla="*/ 4991296 h 6858000"/>
              <a:gd name="connsiteX110" fmla="*/ 6546537 w 7228763"/>
              <a:gd name="connsiteY110" fmla="*/ 5076895 h 6858000"/>
              <a:gd name="connsiteX111" fmla="*/ 6544581 w 7228763"/>
              <a:gd name="connsiteY111" fmla="*/ 5081568 h 6858000"/>
              <a:gd name="connsiteX112" fmla="*/ 6543750 w 7228763"/>
              <a:gd name="connsiteY112" fmla="*/ 5088173 h 6858000"/>
              <a:gd name="connsiteX113" fmla="*/ 6544034 w 7228763"/>
              <a:gd name="connsiteY113" fmla="*/ 5088300 h 6858000"/>
              <a:gd name="connsiteX114" fmla="*/ 6542660 w 7228763"/>
              <a:gd name="connsiteY114" fmla="*/ 5094558 h 6858000"/>
              <a:gd name="connsiteX115" fmla="*/ 6532096 w 7228763"/>
              <a:gd name="connsiteY115" fmla="*/ 5125620 h 6858000"/>
              <a:gd name="connsiteX116" fmla="*/ 6533049 w 7228763"/>
              <a:gd name="connsiteY116" fmla="*/ 5268004 h 6858000"/>
              <a:gd name="connsiteX117" fmla="*/ 6533970 w 7228763"/>
              <a:gd name="connsiteY117" fmla="*/ 5269530 h 6858000"/>
              <a:gd name="connsiteX118" fmla="*/ 6502603 w 7228763"/>
              <a:gd name="connsiteY118" fmla="*/ 5390941 h 6858000"/>
              <a:gd name="connsiteX119" fmla="*/ 6477660 w 7228763"/>
              <a:gd name="connsiteY119" fmla="*/ 5539927 h 6858000"/>
              <a:gd name="connsiteX120" fmla="*/ 6456458 w 7228763"/>
              <a:gd name="connsiteY120" fmla="*/ 5791594 h 6858000"/>
              <a:gd name="connsiteX121" fmla="*/ 6434556 w 7228763"/>
              <a:gd name="connsiteY121" fmla="*/ 5855206 h 6858000"/>
              <a:gd name="connsiteX122" fmla="*/ 6418454 w 7228763"/>
              <a:gd name="connsiteY122" fmla="*/ 5873582 h 6858000"/>
              <a:gd name="connsiteX123" fmla="*/ 6419875 w 7228763"/>
              <a:gd name="connsiteY123" fmla="*/ 5876037 h 6858000"/>
              <a:gd name="connsiteX124" fmla="*/ 6419775 w 7228763"/>
              <a:gd name="connsiteY124" fmla="*/ 5886534 h 6858000"/>
              <a:gd name="connsiteX125" fmla="*/ 6426971 w 7228763"/>
              <a:gd name="connsiteY125" fmla="*/ 5888644 h 6858000"/>
              <a:gd name="connsiteX126" fmla="*/ 6431999 w 7228763"/>
              <a:gd name="connsiteY126" fmla="*/ 5903832 h 6858000"/>
              <a:gd name="connsiteX127" fmla="*/ 6429798 w 7228763"/>
              <a:gd name="connsiteY127" fmla="*/ 5923391 h 6858000"/>
              <a:gd name="connsiteX128" fmla="*/ 6434072 w 7228763"/>
              <a:gd name="connsiteY128" fmla="*/ 6013205 h 6858000"/>
              <a:gd name="connsiteX129" fmla="*/ 6439333 w 7228763"/>
              <a:gd name="connsiteY129" fmla="*/ 6074018 h 6858000"/>
              <a:gd name="connsiteX130" fmla="*/ 6463083 w 7228763"/>
              <a:gd name="connsiteY130" fmla="*/ 6130837 h 6858000"/>
              <a:gd name="connsiteX131" fmla="*/ 6457360 w 7228763"/>
              <a:gd name="connsiteY131" fmla="*/ 6152982 h 6858000"/>
              <a:gd name="connsiteX132" fmla="*/ 6495529 w 7228763"/>
              <a:gd name="connsiteY132" fmla="*/ 6221100 h 6858000"/>
              <a:gd name="connsiteX133" fmla="*/ 6514948 w 7228763"/>
              <a:gd name="connsiteY133" fmla="*/ 6287550 h 6858000"/>
              <a:gd name="connsiteX134" fmla="*/ 6545124 w 7228763"/>
              <a:gd name="connsiteY134" fmla="*/ 6401595 h 6858000"/>
              <a:gd name="connsiteX135" fmla="*/ 6525833 w 7228763"/>
              <a:gd name="connsiteY135" fmla="*/ 6487110 h 6858000"/>
              <a:gd name="connsiteX136" fmla="*/ 6554825 w 7228763"/>
              <a:gd name="connsiteY136" fmla="*/ 6588589 h 6858000"/>
              <a:gd name="connsiteX137" fmla="*/ 6601569 w 7228763"/>
              <a:gd name="connsiteY137" fmla="*/ 6769963 h 6858000"/>
              <a:gd name="connsiteX138" fmla="*/ 6620945 w 7228763"/>
              <a:gd name="connsiteY138" fmla="*/ 6835814 h 6858000"/>
              <a:gd name="connsiteX139" fmla="*/ 6625906 w 7228763"/>
              <a:gd name="connsiteY139" fmla="*/ 6858000 h 6858000"/>
              <a:gd name="connsiteX140" fmla="*/ 723901 w 7228763"/>
              <a:gd name="connsiteY140" fmla="*/ 6858000 h 6858000"/>
              <a:gd name="connsiteX141" fmla="*/ 501961 w 7228763"/>
              <a:gd name="connsiteY141" fmla="*/ 6858000 h 6858000"/>
              <a:gd name="connsiteX142" fmla="*/ 0 w 7228763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7228763" h="6858000">
                <a:moveTo>
                  <a:pt x="0" y="0"/>
                </a:moveTo>
                <a:lnTo>
                  <a:pt x="501961" y="0"/>
                </a:lnTo>
                <a:lnTo>
                  <a:pt x="723901" y="0"/>
                </a:lnTo>
                <a:lnTo>
                  <a:pt x="7228583" y="0"/>
                </a:lnTo>
                <a:lnTo>
                  <a:pt x="7228763" y="1"/>
                </a:lnTo>
                <a:lnTo>
                  <a:pt x="7221350" y="30700"/>
                </a:lnTo>
                <a:cubicBezTo>
                  <a:pt x="7216059" y="84364"/>
                  <a:pt x="7200969" y="241149"/>
                  <a:pt x="7199900" y="310025"/>
                </a:cubicBezTo>
                <a:cubicBezTo>
                  <a:pt x="7203643" y="367544"/>
                  <a:pt x="7214102" y="408251"/>
                  <a:pt x="7214938" y="443960"/>
                </a:cubicBezTo>
                <a:cubicBezTo>
                  <a:pt x="7210660" y="499397"/>
                  <a:pt x="7182360" y="604434"/>
                  <a:pt x="7174238" y="642659"/>
                </a:cubicBezTo>
                <a:cubicBezTo>
                  <a:pt x="7182965" y="657287"/>
                  <a:pt x="7155519" y="658191"/>
                  <a:pt x="7166213" y="673307"/>
                </a:cubicBezTo>
                <a:cubicBezTo>
                  <a:pt x="7166618" y="693769"/>
                  <a:pt x="7143764" y="797295"/>
                  <a:pt x="7128963" y="839641"/>
                </a:cubicBezTo>
                <a:cubicBezTo>
                  <a:pt x="7112293" y="887148"/>
                  <a:pt x="7075906" y="937731"/>
                  <a:pt x="7066183" y="958357"/>
                </a:cubicBezTo>
                <a:cubicBezTo>
                  <a:pt x="7056459" y="978983"/>
                  <a:pt x="7077843" y="936930"/>
                  <a:pt x="7070620" y="963398"/>
                </a:cubicBezTo>
                <a:cubicBezTo>
                  <a:pt x="7063399" y="989867"/>
                  <a:pt x="7031301" y="1087010"/>
                  <a:pt x="7022851" y="1117169"/>
                </a:cubicBezTo>
                <a:cubicBezTo>
                  <a:pt x="7039554" y="1118586"/>
                  <a:pt x="7009272" y="1135372"/>
                  <a:pt x="7019920" y="1144352"/>
                </a:cubicBezTo>
                <a:cubicBezTo>
                  <a:pt x="7029274" y="1150681"/>
                  <a:pt x="7022270" y="1157251"/>
                  <a:pt x="7021476" y="1164484"/>
                </a:cubicBezTo>
                <a:cubicBezTo>
                  <a:pt x="7028800" y="1173524"/>
                  <a:pt x="7015215" y="1205209"/>
                  <a:pt x="7005576" y="1213829"/>
                </a:cubicBezTo>
                <a:cubicBezTo>
                  <a:pt x="6972150" y="1235037"/>
                  <a:pt x="6996546" y="1277327"/>
                  <a:pt x="6970919" y="1294823"/>
                </a:cubicBezTo>
                <a:cubicBezTo>
                  <a:pt x="6967139" y="1300845"/>
                  <a:pt x="6965581" y="1306615"/>
                  <a:pt x="6965413" y="1312193"/>
                </a:cubicBezTo>
                <a:lnTo>
                  <a:pt x="6968106" y="1327626"/>
                </a:lnTo>
                <a:lnTo>
                  <a:pt x="6975202" y="1331644"/>
                </a:lnTo>
                <a:lnTo>
                  <a:pt x="6973366" y="1341276"/>
                </a:lnTo>
                <a:cubicBezTo>
                  <a:pt x="6973720" y="1342166"/>
                  <a:pt x="6974074" y="1343055"/>
                  <a:pt x="6974428" y="1343945"/>
                </a:cubicBezTo>
                <a:cubicBezTo>
                  <a:pt x="6976493" y="1349040"/>
                  <a:pt x="6978286" y="1354080"/>
                  <a:pt x="6978971" y="1359134"/>
                </a:cubicBezTo>
                <a:cubicBezTo>
                  <a:pt x="6974288" y="1373109"/>
                  <a:pt x="6958295" y="1397612"/>
                  <a:pt x="6946335" y="1427803"/>
                </a:cubicBezTo>
                <a:cubicBezTo>
                  <a:pt x="6924178" y="1460349"/>
                  <a:pt x="6924483" y="1505076"/>
                  <a:pt x="6907208" y="1540278"/>
                </a:cubicBezTo>
                <a:lnTo>
                  <a:pt x="6901698" y="1547262"/>
                </a:lnTo>
                <a:lnTo>
                  <a:pt x="6902877" y="1577056"/>
                </a:lnTo>
                <a:cubicBezTo>
                  <a:pt x="6907187" y="1582205"/>
                  <a:pt x="6908314" y="1589568"/>
                  <a:pt x="6904067" y="1595898"/>
                </a:cubicBezTo>
                <a:lnTo>
                  <a:pt x="6891817" y="1703726"/>
                </a:lnTo>
                <a:cubicBezTo>
                  <a:pt x="6890892" y="1739332"/>
                  <a:pt x="6882506" y="1754453"/>
                  <a:pt x="6898520" y="1809535"/>
                </a:cubicBezTo>
                <a:cubicBezTo>
                  <a:pt x="6919736" y="1868036"/>
                  <a:pt x="6890400" y="1952670"/>
                  <a:pt x="6897783" y="2018310"/>
                </a:cubicBezTo>
                <a:cubicBezTo>
                  <a:pt x="6868750" y="2053162"/>
                  <a:pt x="6894827" y="2034561"/>
                  <a:pt x="6887647" y="2071355"/>
                </a:cubicBezTo>
                <a:lnTo>
                  <a:pt x="6888952" y="2141166"/>
                </a:lnTo>
                <a:lnTo>
                  <a:pt x="6887101" y="2154548"/>
                </a:lnTo>
                <a:lnTo>
                  <a:pt x="6880519" y="2158153"/>
                </a:lnTo>
                <a:lnTo>
                  <a:pt x="6873389" y="2178174"/>
                </a:lnTo>
                <a:cubicBezTo>
                  <a:pt x="6871658" y="2185696"/>
                  <a:pt x="6870890" y="2193828"/>
                  <a:pt x="6871679" y="2202858"/>
                </a:cubicBezTo>
                <a:cubicBezTo>
                  <a:pt x="6884787" y="2232772"/>
                  <a:pt x="6852680" y="2283357"/>
                  <a:pt x="6870321" y="2320214"/>
                </a:cubicBezTo>
                <a:cubicBezTo>
                  <a:pt x="6868006" y="2355906"/>
                  <a:pt x="6861023" y="2394678"/>
                  <a:pt x="6857787" y="2417011"/>
                </a:cubicBezTo>
                <a:cubicBezTo>
                  <a:pt x="6846931" y="2426377"/>
                  <a:pt x="6863720" y="2456509"/>
                  <a:pt x="6850905" y="2454207"/>
                </a:cubicBezTo>
                <a:cubicBezTo>
                  <a:pt x="6856659" y="2464947"/>
                  <a:pt x="6853850" y="2476105"/>
                  <a:pt x="6848900" y="2487203"/>
                </a:cubicBezTo>
                <a:lnTo>
                  <a:pt x="6837487" y="2512282"/>
                </a:lnTo>
                <a:cubicBezTo>
                  <a:pt x="6837823" y="2512961"/>
                  <a:pt x="6838158" y="2513640"/>
                  <a:pt x="6838494" y="2514318"/>
                </a:cubicBezTo>
                <a:cubicBezTo>
                  <a:pt x="6846991" y="2534324"/>
                  <a:pt x="6855486" y="2554328"/>
                  <a:pt x="6863982" y="2574334"/>
                </a:cubicBezTo>
                <a:lnTo>
                  <a:pt x="6862893" y="2579877"/>
                </a:lnTo>
                <a:cubicBezTo>
                  <a:pt x="6862738" y="2585644"/>
                  <a:pt x="6863120" y="2603388"/>
                  <a:pt x="6863047" y="2608928"/>
                </a:cubicBezTo>
                <a:lnTo>
                  <a:pt x="6862462" y="2613111"/>
                </a:lnTo>
                <a:lnTo>
                  <a:pt x="6854084" y="2621996"/>
                </a:lnTo>
                <a:lnTo>
                  <a:pt x="6856559" y="2634265"/>
                </a:lnTo>
                <a:lnTo>
                  <a:pt x="6847985" y="2647237"/>
                </a:lnTo>
                <a:cubicBezTo>
                  <a:pt x="6850226" y="2648158"/>
                  <a:pt x="6852294" y="2649356"/>
                  <a:pt x="6854115" y="2650786"/>
                </a:cubicBezTo>
                <a:lnTo>
                  <a:pt x="6859942" y="2661993"/>
                </a:lnTo>
                <a:lnTo>
                  <a:pt x="6851884" y="2670949"/>
                </a:lnTo>
                <a:cubicBezTo>
                  <a:pt x="6864376" y="2672007"/>
                  <a:pt x="6849871" y="2681695"/>
                  <a:pt x="6846115" y="2690255"/>
                </a:cubicBezTo>
                <a:lnTo>
                  <a:pt x="6846964" y="2695683"/>
                </a:lnTo>
                <a:lnTo>
                  <a:pt x="6836011" y="2713964"/>
                </a:lnTo>
                <a:lnTo>
                  <a:pt x="6830478" y="2730175"/>
                </a:lnTo>
                <a:lnTo>
                  <a:pt x="6841091" y="2763497"/>
                </a:lnTo>
                <a:lnTo>
                  <a:pt x="6803520" y="3051539"/>
                </a:lnTo>
                <a:cubicBezTo>
                  <a:pt x="6790420" y="3165645"/>
                  <a:pt x="6749912" y="3216611"/>
                  <a:pt x="6733280" y="3335396"/>
                </a:cubicBezTo>
                <a:lnTo>
                  <a:pt x="6735884" y="3456509"/>
                </a:lnTo>
                <a:lnTo>
                  <a:pt x="6715764" y="3531827"/>
                </a:lnTo>
                <a:lnTo>
                  <a:pt x="6730329" y="3570877"/>
                </a:lnTo>
                <a:lnTo>
                  <a:pt x="6727426" y="3583849"/>
                </a:lnTo>
                <a:lnTo>
                  <a:pt x="6718706" y="3592763"/>
                </a:lnTo>
                <a:cubicBezTo>
                  <a:pt x="6707946" y="3613948"/>
                  <a:pt x="6713985" y="3641245"/>
                  <a:pt x="6693350" y="3653485"/>
                </a:cubicBezTo>
                <a:cubicBezTo>
                  <a:pt x="6688922" y="3659316"/>
                  <a:pt x="6686748" y="3664985"/>
                  <a:pt x="6685983" y="3670528"/>
                </a:cubicBezTo>
                <a:lnTo>
                  <a:pt x="6687033" y="3685990"/>
                </a:lnTo>
                <a:lnTo>
                  <a:pt x="6693711" y="3690283"/>
                </a:lnTo>
                <a:lnTo>
                  <a:pt x="6690843" y="3699787"/>
                </a:lnTo>
                <a:cubicBezTo>
                  <a:pt x="6691104" y="3700686"/>
                  <a:pt x="6691364" y="3701586"/>
                  <a:pt x="6691624" y="3702486"/>
                </a:cubicBezTo>
                <a:cubicBezTo>
                  <a:pt x="6693145" y="3707637"/>
                  <a:pt x="6694400" y="3712728"/>
                  <a:pt x="6694549" y="3717784"/>
                </a:cubicBezTo>
                <a:cubicBezTo>
                  <a:pt x="6659304" y="3711701"/>
                  <a:pt x="6689997" y="3759789"/>
                  <a:pt x="6662489" y="3746229"/>
                </a:cubicBezTo>
                <a:cubicBezTo>
                  <a:pt x="6642637" y="3780750"/>
                  <a:pt x="6605132" y="3867558"/>
                  <a:pt x="6575429" y="3924910"/>
                </a:cubicBezTo>
                <a:lnTo>
                  <a:pt x="6538994" y="3989353"/>
                </a:lnTo>
                <a:lnTo>
                  <a:pt x="6535698" y="4033899"/>
                </a:lnTo>
                <a:cubicBezTo>
                  <a:pt x="6533175" y="4070470"/>
                  <a:pt x="6530536" y="4110146"/>
                  <a:pt x="6527053" y="4142250"/>
                </a:cubicBezTo>
                <a:cubicBezTo>
                  <a:pt x="6519001" y="4200007"/>
                  <a:pt x="6506061" y="4278998"/>
                  <a:pt x="6501843" y="4329442"/>
                </a:cubicBezTo>
                <a:cubicBezTo>
                  <a:pt x="6495642" y="4381764"/>
                  <a:pt x="6492993" y="4433012"/>
                  <a:pt x="6489841" y="4456184"/>
                </a:cubicBezTo>
                <a:lnTo>
                  <a:pt x="6482918" y="4468478"/>
                </a:lnTo>
                <a:lnTo>
                  <a:pt x="6484019" y="4469862"/>
                </a:lnTo>
                <a:cubicBezTo>
                  <a:pt x="6485835" y="4476321"/>
                  <a:pt x="6484493" y="4480555"/>
                  <a:pt x="6481759" y="4483797"/>
                </a:cubicBezTo>
                <a:lnTo>
                  <a:pt x="6477370" y="4487091"/>
                </a:lnTo>
                <a:lnTo>
                  <a:pt x="6474598" y="4496728"/>
                </a:lnTo>
                <a:lnTo>
                  <a:pt x="6465848" y="4515918"/>
                </a:lnTo>
                <a:cubicBezTo>
                  <a:pt x="6466332" y="4517049"/>
                  <a:pt x="6466814" y="4518182"/>
                  <a:pt x="6467296" y="4519316"/>
                </a:cubicBezTo>
                <a:lnTo>
                  <a:pt x="6458903" y="4547957"/>
                </a:lnTo>
                <a:lnTo>
                  <a:pt x="6460248" y="4548262"/>
                </a:lnTo>
                <a:cubicBezTo>
                  <a:pt x="6463078" y="4549595"/>
                  <a:pt x="6464808" y="4551811"/>
                  <a:pt x="6464276" y="4555939"/>
                </a:cubicBezTo>
                <a:cubicBezTo>
                  <a:pt x="6486531" y="4548276"/>
                  <a:pt x="6472165" y="4557977"/>
                  <a:pt x="6468635" y="4570815"/>
                </a:cubicBezTo>
                <a:cubicBezTo>
                  <a:pt x="6472622" y="4583801"/>
                  <a:pt x="6485098" y="4622347"/>
                  <a:pt x="6488206" y="4633846"/>
                </a:cubicBezTo>
                <a:lnTo>
                  <a:pt x="6487272" y="4639816"/>
                </a:lnTo>
                <a:lnTo>
                  <a:pt x="6487581" y="4639923"/>
                </a:lnTo>
                <a:cubicBezTo>
                  <a:pt x="6488082" y="4641190"/>
                  <a:pt x="6488037" y="4643141"/>
                  <a:pt x="6487249" y="4646192"/>
                </a:cubicBezTo>
                <a:lnTo>
                  <a:pt x="6485570" y="4650706"/>
                </a:lnTo>
                <a:lnTo>
                  <a:pt x="6483759" y="4662290"/>
                </a:lnTo>
                <a:cubicBezTo>
                  <a:pt x="6484278" y="4663587"/>
                  <a:pt x="6484797" y="4664883"/>
                  <a:pt x="6485315" y="4666180"/>
                </a:cubicBezTo>
                <a:lnTo>
                  <a:pt x="6489077" y="4667585"/>
                </a:lnTo>
                <a:lnTo>
                  <a:pt x="6488467" y="4668660"/>
                </a:lnTo>
                <a:cubicBezTo>
                  <a:pt x="6480300" y="4676831"/>
                  <a:pt x="6469898" y="4679345"/>
                  <a:pt x="6496179" y="4689807"/>
                </a:cubicBezTo>
                <a:cubicBezTo>
                  <a:pt x="6482141" y="4708535"/>
                  <a:pt x="6498545" y="4712235"/>
                  <a:pt x="6500957" y="4737890"/>
                </a:cubicBezTo>
                <a:cubicBezTo>
                  <a:pt x="6488706" y="4748600"/>
                  <a:pt x="6491350" y="4757223"/>
                  <a:pt x="6498641" y="4765657"/>
                </a:cubicBezTo>
                <a:cubicBezTo>
                  <a:pt x="6490164" y="4790618"/>
                  <a:pt x="6498852" y="4813399"/>
                  <a:pt x="6497829" y="4841463"/>
                </a:cubicBezTo>
                <a:lnTo>
                  <a:pt x="6521578" y="4969863"/>
                </a:lnTo>
                <a:lnTo>
                  <a:pt x="6518695" y="4974028"/>
                </a:lnTo>
                <a:cubicBezTo>
                  <a:pt x="6517064" y="4976933"/>
                  <a:pt x="6516439" y="4978909"/>
                  <a:pt x="6516513" y="4980318"/>
                </a:cubicBezTo>
                <a:lnTo>
                  <a:pt x="6516763" y="4980501"/>
                </a:lnTo>
                <a:lnTo>
                  <a:pt x="6514121" y="4986338"/>
                </a:lnTo>
                <a:lnTo>
                  <a:pt x="6511173" y="4991296"/>
                </a:lnTo>
                <a:cubicBezTo>
                  <a:pt x="6522961" y="5019829"/>
                  <a:pt x="6534748" y="5048361"/>
                  <a:pt x="6546537" y="5076895"/>
                </a:cubicBezTo>
                <a:lnTo>
                  <a:pt x="6544581" y="5081568"/>
                </a:lnTo>
                <a:cubicBezTo>
                  <a:pt x="6543589" y="5084748"/>
                  <a:pt x="6543387" y="5086810"/>
                  <a:pt x="6543750" y="5088173"/>
                </a:cubicBezTo>
                <a:lnTo>
                  <a:pt x="6544034" y="5088300"/>
                </a:lnTo>
                <a:lnTo>
                  <a:pt x="6542660" y="5094558"/>
                </a:lnTo>
                <a:cubicBezTo>
                  <a:pt x="6539647" y="5105196"/>
                  <a:pt x="6536055" y="5115626"/>
                  <a:pt x="6532096" y="5125620"/>
                </a:cubicBezTo>
                <a:cubicBezTo>
                  <a:pt x="6530494" y="5154527"/>
                  <a:pt x="6532737" y="5244020"/>
                  <a:pt x="6533049" y="5268004"/>
                </a:cubicBezTo>
                <a:cubicBezTo>
                  <a:pt x="6533356" y="5268513"/>
                  <a:pt x="6533664" y="5269021"/>
                  <a:pt x="6533970" y="5269530"/>
                </a:cubicBezTo>
                <a:lnTo>
                  <a:pt x="6502603" y="5390941"/>
                </a:lnTo>
                <a:cubicBezTo>
                  <a:pt x="6487576" y="5438194"/>
                  <a:pt x="6471524" y="5465286"/>
                  <a:pt x="6477660" y="5539927"/>
                </a:cubicBezTo>
                <a:cubicBezTo>
                  <a:pt x="6469926" y="5610775"/>
                  <a:pt x="6461800" y="5740573"/>
                  <a:pt x="6456458" y="5791594"/>
                </a:cubicBezTo>
                <a:cubicBezTo>
                  <a:pt x="6427890" y="5787060"/>
                  <a:pt x="6468179" y="5849672"/>
                  <a:pt x="6434556" y="5855206"/>
                </a:cubicBezTo>
                <a:cubicBezTo>
                  <a:pt x="6436026" y="5860240"/>
                  <a:pt x="6415712" y="5868910"/>
                  <a:pt x="6418454" y="5873582"/>
                </a:cubicBezTo>
                <a:cubicBezTo>
                  <a:pt x="6418927" y="5874401"/>
                  <a:pt x="6419401" y="5875218"/>
                  <a:pt x="6419875" y="5876037"/>
                </a:cubicBezTo>
                <a:lnTo>
                  <a:pt x="6419775" y="5886534"/>
                </a:lnTo>
                <a:lnTo>
                  <a:pt x="6426971" y="5888644"/>
                </a:lnTo>
                <a:cubicBezTo>
                  <a:pt x="6428647" y="5893707"/>
                  <a:pt x="6430322" y="5898769"/>
                  <a:pt x="6431999" y="5903832"/>
                </a:cubicBezTo>
                <a:cubicBezTo>
                  <a:pt x="6432764" y="5909651"/>
                  <a:pt x="6432285" y="5916068"/>
                  <a:pt x="6429798" y="5923391"/>
                </a:cubicBezTo>
                <a:cubicBezTo>
                  <a:pt x="6409104" y="5948880"/>
                  <a:pt x="6461339" y="5981626"/>
                  <a:pt x="6434072" y="6013205"/>
                </a:cubicBezTo>
                <a:cubicBezTo>
                  <a:pt x="6426624" y="6024901"/>
                  <a:pt x="6431095" y="6066777"/>
                  <a:pt x="6439333" y="6074018"/>
                </a:cubicBezTo>
                <a:cubicBezTo>
                  <a:pt x="6439795" y="6081731"/>
                  <a:pt x="6453428" y="6126985"/>
                  <a:pt x="6463083" y="6130837"/>
                </a:cubicBezTo>
                <a:cubicBezTo>
                  <a:pt x="6474368" y="6137057"/>
                  <a:pt x="6441750" y="6156330"/>
                  <a:pt x="6457360" y="6152982"/>
                </a:cubicBezTo>
                <a:cubicBezTo>
                  <a:pt x="6454563" y="6186619"/>
                  <a:pt x="6497804" y="6191636"/>
                  <a:pt x="6495529" y="6221100"/>
                </a:cubicBezTo>
                <a:cubicBezTo>
                  <a:pt x="6497396" y="6222126"/>
                  <a:pt x="6506682" y="6257468"/>
                  <a:pt x="6514948" y="6287550"/>
                </a:cubicBezTo>
                <a:cubicBezTo>
                  <a:pt x="6523215" y="6317632"/>
                  <a:pt x="6556102" y="6391312"/>
                  <a:pt x="6545124" y="6401595"/>
                </a:cubicBezTo>
                <a:cubicBezTo>
                  <a:pt x="6546214" y="6423902"/>
                  <a:pt x="6525024" y="6432919"/>
                  <a:pt x="6525833" y="6487110"/>
                </a:cubicBezTo>
                <a:cubicBezTo>
                  <a:pt x="6547115" y="6574474"/>
                  <a:pt x="6547900" y="6553611"/>
                  <a:pt x="6554825" y="6588589"/>
                </a:cubicBezTo>
                <a:cubicBezTo>
                  <a:pt x="6583783" y="6637976"/>
                  <a:pt x="6536155" y="6687723"/>
                  <a:pt x="6601569" y="6769963"/>
                </a:cubicBezTo>
                <a:cubicBezTo>
                  <a:pt x="6623036" y="6819284"/>
                  <a:pt x="6607516" y="6817955"/>
                  <a:pt x="6620945" y="6835814"/>
                </a:cubicBezTo>
                <a:lnTo>
                  <a:pt x="6625906" y="6858000"/>
                </a:lnTo>
                <a:lnTo>
                  <a:pt x="723901" y="6858000"/>
                </a:lnTo>
                <a:lnTo>
                  <a:pt x="50196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050879" y="609600"/>
            <a:ext cx="5562706" cy="1426234"/>
          </a:xfrm>
        </p:spPr>
        <p:txBody>
          <a:bodyPr>
            <a:normAutofit/>
          </a:bodyPr>
          <a:lstStyle/>
          <a:p>
            <a:r>
              <a:rPr lang="ru-RU" dirty="0"/>
              <a:t>Олигархия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1050879" y="2357567"/>
            <a:ext cx="5216426" cy="3896810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Олигархия (ὀλιγαρχία) — еще менее совершенная власть богатых людей (544c): «у власти стоят там богатые, а бедняки не участвуют в правлении» (550d). Олигархия основана на фактическом материальном превосходстве богатых над способными и всеми остальными.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B0C9992-4F59-53C3-36A1-1C24A1B4D0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924800" y="1643785"/>
            <a:ext cx="3406587" cy="357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86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AB0BC72-1C3A-421F-AB0A-D480DA93F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28763" cy="6858000"/>
          </a:xfrm>
          <a:custGeom>
            <a:avLst/>
            <a:gdLst>
              <a:gd name="connsiteX0" fmla="*/ 0 w 7228763"/>
              <a:gd name="connsiteY0" fmla="*/ 0 h 6858000"/>
              <a:gd name="connsiteX1" fmla="*/ 501961 w 7228763"/>
              <a:gd name="connsiteY1" fmla="*/ 0 h 6858000"/>
              <a:gd name="connsiteX2" fmla="*/ 723901 w 7228763"/>
              <a:gd name="connsiteY2" fmla="*/ 0 h 6858000"/>
              <a:gd name="connsiteX3" fmla="*/ 7228583 w 7228763"/>
              <a:gd name="connsiteY3" fmla="*/ 0 h 6858000"/>
              <a:gd name="connsiteX4" fmla="*/ 7228763 w 7228763"/>
              <a:gd name="connsiteY4" fmla="*/ 1 h 6858000"/>
              <a:gd name="connsiteX5" fmla="*/ 7221350 w 7228763"/>
              <a:gd name="connsiteY5" fmla="*/ 30700 h 6858000"/>
              <a:gd name="connsiteX6" fmla="*/ 7199900 w 7228763"/>
              <a:gd name="connsiteY6" fmla="*/ 310025 h 6858000"/>
              <a:gd name="connsiteX7" fmla="*/ 7214938 w 7228763"/>
              <a:gd name="connsiteY7" fmla="*/ 443960 h 6858000"/>
              <a:gd name="connsiteX8" fmla="*/ 7174238 w 7228763"/>
              <a:gd name="connsiteY8" fmla="*/ 642659 h 6858000"/>
              <a:gd name="connsiteX9" fmla="*/ 7166213 w 7228763"/>
              <a:gd name="connsiteY9" fmla="*/ 673307 h 6858000"/>
              <a:gd name="connsiteX10" fmla="*/ 7128963 w 7228763"/>
              <a:gd name="connsiteY10" fmla="*/ 839641 h 6858000"/>
              <a:gd name="connsiteX11" fmla="*/ 7066183 w 7228763"/>
              <a:gd name="connsiteY11" fmla="*/ 958357 h 6858000"/>
              <a:gd name="connsiteX12" fmla="*/ 7070620 w 7228763"/>
              <a:gd name="connsiteY12" fmla="*/ 963398 h 6858000"/>
              <a:gd name="connsiteX13" fmla="*/ 7022851 w 7228763"/>
              <a:gd name="connsiteY13" fmla="*/ 1117169 h 6858000"/>
              <a:gd name="connsiteX14" fmla="*/ 7019920 w 7228763"/>
              <a:gd name="connsiteY14" fmla="*/ 1144352 h 6858000"/>
              <a:gd name="connsiteX15" fmla="*/ 7021476 w 7228763"/>
              <a:gd name="connsiteY15" fmla="*/ 1164484 h 6858000"/>
              <a:gd name="connsiteX16" fmla="*/ 7005576 w 7228763"/>
              <a:gd name="connsiteY16" fmla="*/ 1213829 h 6858000"/>
              <a:gd name="connsiteX17" fmla="*/ 6970919 w 7228763"/>
              <a:gd name="connsiteY17" fmla="*/ 1294823 h 6858000"/>
              <a:gd name="connsiteX18" fmla="*/ 6965413 w 7228763"/>
              <a:gd name="connsiteY18" fmla="*/ 1312193 h 6858000"/>
              <a:gd name="connsiteX19" fmla="*/ 6968106 w 7228763"/>
              <a:gd name="connsiteY19" fmla="*/ 1327626 h 6858000"/>
              <a:gd name="connsiteX20" fmla="*/ 6975202 w 7228763"/>
              <a:gd name="connsiteY20" fmla="*/ 1331644 h 6858000"/>
              <a:gd name="connsiteX21" fmla="*/ 6973366 w 7228763"/>
              <a:gd name="connsiteY21" fmla="*/ 1341276 h 6858000"/>
              <a:gd name="connsiteX22" fmla="*/ 6974428 w 7228763"/>
              <a:gd name="connsiteY22" fmla="*/ 1343945 h 6858000"/>
              <a:gd name="connsiteX23" fmla="*/ 6978971 w 7228763"/>
              <a:gd name="connsiteY23" fmla="*/ 1359134 h 6858000"/>
              <a:gd name="connsiteX24" fmla="*/ 6946335 w 7228763"/>
              <a:gd name="connsiteY24" fmla="*/ 1427803 h 6858000"/>
              <a:gd name="connsiteX25" fmla="*/ 6907208 w 7228763"/>
              <a:gd name="connsiteY25" fmla="*/ 1540278 h 6858000"/>
              <a:gd name="connsiteX26" fmla="*/ 6901698 w 7228763"/>
              <a:gd name="connsiteY26" fmla="*/ 1547262 h 6858000"/>
              <a:gd name="connsiteX27" fmla="*/ 6902877 w 7228763"/>
              <a:gd name="connsiteY27" fmla="*/ 1577056 h 6858000"/>
              <a:gd name="connsiteX28" fmla="*/ 6904067 w 7228763"/>
              <a:gd name="connsiteY28" fmla="*/ 1595898 h 6858000"/>
              <a:gd name="connsiteX29" fmla="*/ 6891817 w 7228763"/>
              <a:gd name="connsiteY29" fmla="*/ 1703726 h 6858000"/>
              <a:gd name="connsiteX30" fmla="*/ 6898520 w 7228763"/>
              <a:gd name="connsiteY30" fmla="*/ 1809535 h 6858000"/>
              <a:gd name="connsiteX31" fmla="*/ 6897783 w 7228763"/>
              <a:gd name="connsiteY31" fmla="*/ 2018310 h 6858000"/>
              <a:gd name="connsiteX32" fmla="*/ 6887647 w 7228763"/>
              <a:gd name="connsiteY32" fmla="*/ 2071355 h 6858000"/>
              <a:gd name="connsiteX33" fmla="*/ 6888952 w 7228763"/>
              <a:gd name="connsiteY33" fmla="*/ 2141166 h 6858000"/>
              <a:gd name="connsiteX34" fmla="*/ 6887101 w 7228763"/>
              <a:gd name="connsiteY34" fmla="*/ 2154548 h 6858000"/>
              <a:gd name="connsiteX35" fmla="*/ 6880519 w 7228763"/>
              <a:gd name="connsiteY35" fmla="*/ 2158153 h 6858000"/>
              <a:gd name="connsiteX36" fmla="*/ 6873389 w 7228763"/>
              <a:gd name="connsiteY36" fmla="*/ 2178174 h 6858000"/>
              <a:gd name="connsiteX37" fmla="*/ 6871679 w 7228763"/>
              <a:gd name="connsiteY37" fmla="*/ 2202858 h 6858000"/>
              <a:gd name="connsiteX38" fmla="*/ 6870321 w 7228763"/>
              <a:gd name="connsiteY38" fmla="*/ 2320214 h 6858000"/>
              <a:gd name="connsiteX39" fmla="*/ 6857787 w 7228763"/>
              <a:gd name="connsiteY39" fmla="*/ 2417011 h 6858000"/>
              <a:gd name="connsiteX40" fmla="*/ 6850905 w 7228763"/>
              <a:gd name="connsiteY40" fmla="*/ 2454207 h 6858000"/>
              <a:gd name="connsiteX41" fmla="*/ 6848900 w 7228763"/>
              <a:gd name="connsiteY41" fmla="*/ 2487203 h 6858000"/>
              <a:gd name="connsiteX42" fmla="*/ 6837487 w 7228763"/>
              <a:gd name="connsiteY42" fmla="*/ 2512282 h 6858000"/>
              <a:gd name="connsiteX43" fmla="*/ 6838494 w 7228763"/>
              <a:gd name="connsiteY43" fmla="*/ 2514318 h 6858000"/>
              <a:gd name="connsiteX44" fmla="*/ 6863982 w 7228763"/>
              <a:gd name="connsiteY44" fmla="*/ 2574334 h 6858000"/>
              <a:gd name="connsiteX45" fmla="*/ 6862893 w 7228763"/>
              <a:gd name="connsiteY45" fmla="*/ 2579877 h 6858000"/>
              <a:gd name="connsiteX46" fmla="*/ 6863047 w 7228763"/>
              <a:gd name="connsiteY46" fmla="*/ 2608928 h 6858000"/>
              <a:gd name="connsiteX47" fmla="*/ 6862462 w 7228763"/>
              <a:gd name="connsiteY47" fmla="*/ 2613111 h 6858000"/>
              <a:gd name="connsiteX48" fmla="*/ 6854084 w 7228763"/>
              <a:gd name="connsiteY48" fmla="*/ 2621996 h 6858000"/>
              <a:gd name="connsiteX49" fmla="*/ 6856559 w 7228763"/>
              <a:gd name="connsiteY49" fmla="*/ 2634265 h 6858000"/>
              <a:gd name="connsiteX50" fmla="*/ 6847985 w 7228763"/>
              <a:gd name="connsiteY50" fmla="*/ 2647237 h 6858000"/>
              <a:gd name="connsiteX51" fmla="*/ 6854115 w 7228763"/>
              <a:gd name="connsiteY51" fmla="*/ 2650786 h 6858000"/>
              <a:gd name="connsiteX52" fmla="*/ 6859942 w 7228763"/>
              <a:gd name="connsiteY52" fmla="*/ 2661993 h 6858000"/>
              <a:gd name="connsiteX53" fmla="*/ 6851884 w 7228763"/>
              <a:gd name="connsiteY53" fmla="*/ 2670949 h 6858000"/>
              <a:gd name="connsiteX54" fmla="*/ 6846115 w 7228763"/>
              <a:gd name="connsiteY54" fmla="*/ 2690255 h 6858000"/>
              <a:gd name="connsiteX55" fmla="*/ 6846964 w 7228763"/>
              <a:gd name="connsiteY55" fmla="*/ 2695683 h 6858000"/>
              <a:gd name="connsiteX56" fmla="*/ 6836011 w 7228763"/>
              <a:gd name="connsiteY56" fmla="*/ 2713964 h 6858000"/>
              <a:gd name="connsiteX57" fmla="*/ 6830478 w 7228763"/>
              <a:gd name="connsiteY57" fmla="*/ 2730175 h 6858000"/>
              <a:gd name="connsiteX58" fmla="*/ 6841091 w 7228763"/>
              <a:gd name="connsiteY58" fmla="*/ 2763497 h 6858000"/>
              <a:gd name="connsiteX59" fmla="*/ 6803520 w 7228763"/>
              <a:gd name="connsiteY59" fmla="*/ 3051539 h 6858000"/>
              <a:gd name="connsiteX60" fmla="*/ 6733280 w 7228763"/>
              <a:gd name="connsiteY60" fmla="*/ 3335396 h 6858000"/>
              <a:gd name="connsiteX61" fmla="*/ 6735884 w 7228763"/>
              <a:gd name="connsiteY61" fmla="*/ 3456509 h 6858000"/>
              <a:gd name="connsiteX62" fmla="*/ 6715764 w 7228763"/>
              <a:gd name="connsiteY62" fmla="*/ 3531827 h 6858000"/>
              <a:gd name="connsiteX63" fmla="*/ 6730329 w 7228763"/>
              <a:gd name="connsiteY63" fmla="*/ 3570877 h 6858000"/>
              <a:gd name="connsiteX64" fmla="*/ 6727426 w 7228763"/>
              <a:gd name="connsiteY64" fmla="*/ 3583849 h 6858000"/>
              <a:gd name="connsiteX65" fmla="*/ 6718706 w 7228763"/>
              <a:gd name="connsiteY65" fmla="*/ 3592763 h 6858000"/>
              <a:gd name="connsiteX66" fmla="*/ 6693350 w 7228763"/>
              <a:gd name="connsiteY66" fmla="*/ 3653485 h 6858000"/>
              <a:gd name="connsiteX67" fmla="*/ 6685983 w 7228763"/>
              <a:gd name="connsiteY67" fmla="*/ 3670528 h 6858000"/>
              <a:gd name="connsiteX68" fmla="*/ 6687033 w 7228763"/>
              <a:gd name="connsiteY68" fmla="*/ 3685990 h 6858000"/>
              <a:gd name="connsiteX69" fmla="*/ 6693711 w 7228763"/>
              <a:gd name="connsiteY69" fmla="*/ 3690283 h 6858000"/>
              <a:gd name="connsiteX70" fmla="*/ 6690843 w 7228763"/>
              <a:gd name="connsiteY70" fmla="*/ 3699787 h 6858000"/>
              <a:gd name="connsiteX71" fmla="*/ 6691624 w 7228763"/>
              <a:gd name="connsiteY71" fmla="*/ 3702486 h 6858000"/>
              <a:gd name="connsiteX72" fmla="*/ 6694549 w 7228763"/>
              <a:gd name="connsiteY72" fmla="*/ 3717784 h 6858000"/>
              <a:gd name="connsiteX73" fmla="*/ 6662489 w 7228763"/>
              <a:gd name="connsiteY73" fmla="*/ 3746229 h 6858000"/>
              <a:gd name="connsiteX74" fmla="*/ 6575429 w 7228763"/>
              <a:gd name="connsiteY74" fmla="*/ 3924910 h 6858000"/>
              <a:gd name="connsiteX75" fmla="*/ 6538994 w 7228763"/>
              <a:gd name="connsiteY75" fmla="*/ 3989353 h 6858000"/>
              <a:gd name="connsiteX76" fmla="*/ 6535698 w 7228763"/>
              <a:gd name="connsiteY76" fmla="*/ 4033899 h 6858000"/>
              <a:gd name="connsiteX77" fmla="*/ 6527053 w 7228763"/>
              <a:gd name="connsiteY77" fmla="*/ 4142250 h 6858000"/>
              <a:gd name="connsiteX78" fmla="*/ 6501843 w 7228763"/>
              <a:gd name="connsiteY78" fmla="*/ 4329442 h 6858000"/>
              <a:gd name="connsiteX79" fmla="*/ 6489841 w 7228763"/>
              <a:gd name="connsiteY79" fmla="*/ 4456184 h 6858000"/>
              <a:gd name="connsiteX80" fmla="*/ 6482918 w 7228763"/>
              <a:gd name="connsiteY80" fmla="*/ 4468478 h 6858000"/>
              <a:gd name="connsiteX81" fmla="*/ 6484019 w 7228763"/>
              <a:gd name="connsiteY81" fmla="*/ 4469862 h 6858000"/>
              <a:gd name="connsiteX82" fmla="*/ 6481759 w 7228763"/>
              <a:gd name="connsiteY82" fmla="*/ 4483797 h 6858000"/>
              <a:gd name="connsiteX83" fmla="*/ 6477370 w 7228763"/>
              <a:gd name="connsiteY83" fmla="*/ 4487091 h 6858000"/>
              <a:gd name="connsiteX84" fmla="*/ 6474598 w 7228763"/>
              <a:gd name="connsiteY84" fmla="*/ 4496728 h 6858000"/>
              <a:gd name="connsiteX85" fmla="*/ 6465848 w 7228763"/>
              <a:gd name="connsiteY85" fmla="*/ 4515918 h 6858000"/>
              <a:gd name="connsiteX86" fmla="*/ 6467296 w 7228763"/>
              <a:gd name="connsiteY86" fmla="*/ 4519316 h 6858000"/>
              <a:gd name="connsiteX87" fmla="*/ 6458903 w 7228763"/>
              <a:gd name="connsiteY87" fmla="*/ 4547957 h 6858000"/>
              <a:gd name="connsiteX88" fmla="*/ 6460248 w 7228763"/>
              <a:gd name="connsiteY88" fmla="*/ 4548262 h 6858000"/>
              <a:gd name="connsiteX89" fmla="*/ 6464276 w 7228763"/>
              <a:gd name="connsiteY89" fmla="*/ 4555939 h 6858000"/>
              <a:gd name="connsiteX90" fmla="*/ 6468635 w 7228763"/>
              <a:gd name="connsiteY90" fmla="*/ 4570815 h 6858000"/>
              <a:gd name="connsiteX91" fmla="*/ 6488206 w 7228763"/>
              <a:gd name="connsiteY91" fmla="*/ 4633846 h 6858000"/>
              <a:gd name="connsiteX92" fmla="*/ 6487272 w 7228763"/>
              <a:gd name="connsiteY92" fmla="*/ 4639816 h 6858000"/>
              <a:gd name="connsiteX93" fmla="*/ 6487581 w 7228763"/>
              <a:gd name="connsiteY93" fmla="*/ 4639923 h 6858000"/>
              <a:gd name="connsiteX94" fmla="*/ 6487249 w 7228763"/>
              <a:gd name="connsiteY94" fmla="*/ 4646192 h 6858000"/>
              <a:gd name="connsiteX95" fmla="*/ 6485570 w 7228763"/>
              <a:gd name="connsiteY95" fmla="*/ 4650706 h 6858000"/>
              <a:gd name="connsiteX96" fmla="*/ 6483759 w 7228763"/>
              <a:gd name="connsiteY96" fmla="*/ 4662290 h 6858000"/>
              <a:gd name="connsiteX97" fmla="*/ 6485315 w 7228763"/>
              <a:gd name="connsiteY97" fmla="*/ 4666180 h 6858000"/>
              <a:gd name="connsiteX98" fmla="*/ 6489077 w 7228763"/>
              <a:gd name="connsiteY98" fmla="*/ 4667585 h 6858000"/>
              <a:gd name="connsiteX99" fmla="*/ 6488467 w 7228763"/>
              <a:gd name="connsiteY99" fmla="*/ 4668660 h 6858000"/>
              <a:gd name="connsiteX100" fmla="*/ 6496179 w 7228763"/>
              <a:gd name="connsiteY100" fmla="*/ 4689807 h 6858000"/>
              <a:gd name="connsiteX101" fmla="*/ 6500957 w 7228763"/>
              <a:gd name="connsiteY101" fmla="*/ 4737890 h 6858000"/>
              <a:gd name="connsiteX102" fmla="*/ 6498641 w 7228763"/>
              <a:gd name="connsiteY102" fmla="*/ 4765657 h 6858000"/>
              <a:gd name="connsiteX103" fmla="*/ 6497829 w 7228763"/>
              <a:gd name="connsiteY103" fmla="*/ 4841463 h 6858000"/>
              <a:gd name="connsiteX104" fmla="*/ 6521578 w 7228763"/>
              <a:gd name="connsiteY104" fmla="*/ 4969863 h 6858000"/>
              <a:gd name="connsiteX105" fmla="*/ 6518695 w 7228763"/>
              <a:gd name="connsiteY105" fmla="*/ 4974028 h 6858000"/>
              <a:gd name="connsiteX106" fmla="*/ 6516513 w 7228763"/>
              <a:gd name="connsiteY106" fmla="*/ 4980318 h 6858000"/>
              <a:gd name="connsiteX107" fmla="*/ 6516763 w 7228763"/>
              <a:gd name="connsiteY107" fmla="*/ 4980501 h 6858000"/>
              <a:gd name="connsiteX108" fmla="*/ 6514121 w 7228763"/>
              <a:gd name="connsiteY108" fmla="*/ 4986338 h 6858000"/>
              <a:gd name="connsiteX109" fmla="*/ 6511173 w 7228763"/>
              <a:gd name="connsiteY109" fmla="*/ 4991296 h 6858000"/>
              <a:gd name="connsiteX110" fmla="*/ 6546537 w 7228763"/>
              <a:gd name="connsiteY110" fmla="*/ 5076895 h 6858000"/>
              <a:gd name="connsiteX111" fmla="*/ 6544581 w 7228763"/>
              <a:gd name="connsiteY111" fmla="*/ 5081568 h 6858000"/>
              <a:gd name="connsiteX112" fmla="*/ 6543750 w 7228763"/>
              <a:gd name="connsiteY112" fmla="*/ 5088173 h 6858000"/>
              <a:gd name="connsiteX113" fmla="*/ 6544034 w 7228763"/>
              <a:gd name="connsiteY113" fmla="*/ 5088300 h 6858000"/>
              <a:gd name="connsiteX114" fmla="*/ 6542660 w 7228763"/>
              <a:gd name="connsiteY114" fmla="*/ 5094558 h 6858000"/>
              <a:gd name="connsiteX115" fmla="*/ 6532096 w 7228763"/>
              <a:gd name="connsiteY115" fmla="*/ 5125620 h 6858000"/>
              <a:gd name="connsiteX116" fmla="*/ 6533049 w 7228763"/>
              <a:gd name="connsiteY116" fmla="*/ 5268004 h 6858000"/>
              <a:gd name="connsiteX117" fmla="*/ 6533970 w 7228763"/>
              <a:gd name="connsiteY117" fmla="*/ 5269530 h 6858000"/>
              <a:gd name="connsiteX118" fmla="*/ 6502603 w 7228763"/>
              <a:gd name="connsiteY118" fmla="*/ 5390941 h 6858000"/>
              <a:gd name="connsiteX119" fmla="*/ 6477660 w 7228763"/>
              <a:gd name="connsiteY119" fmla="*/ 5539927 h 6858000"/>
              <a:gd name="connsiteX120" fmla="*/ 6456458 w 7228763"/>
              <a:gd name="connsiteY120" fmla="*/ 5791594 h 6858000"/>
              <a:gd name="connsiteX121" fmla="*/ 6434556 w 7228763"/>
              <a:gd name="connsiteY121" fmla="*/ 5855206 h 6858000"/>
              <a:gd name="connsiteX122" fmla="*/ 6418454 w 7228763"/>
              <a:gd name="connsiteY122" fmla="*/ 5873582 h 6858000"/>
              <a:gd name="connsiteX123" fmla="*/ 6419875 w 7228763"/>
              <a:gd name="connsiteY123" fmla="*/ 5876037 h 6858000"/>
              <a:gd name="connsiteX124" fmla="*/ 6419775 w 7228763"/>
              <a:gd name="connsiteY124" fmla="*/ 5886534 h 6858000"/>
              <a:gd name="connsiteX125" fmla="*/ 6426971 w 7228763"/>
              <a:gd name="connsiteY125" fmla="*/ 5888644 h 6858000"/>
              <a:gd name="connsiteX126" fmla="*/ 6431999 w 7228763"/>
              <a:gd name="connsiteY126" fmla="*/ 5903832 h 6858000"/>
              <a:gd name="connsiteX127" fmla="*/ 6429798 w 7228763"/>
              <a:gd name="connsiteY127" fmla="*/ 5923391 h 6858000"/>
              <a:gd name="connsiteX128" fmla="*/ 6434072 w 7228763"/>
              <a:gd name="connsiteY128" fmla="*/ 6013205 h 6858000"/>
              <a:gd name="connsiteX129" fmla="*/ 6439333 w 7228763"/>
              <a:gd name="connsiteY129" fmla="*/ 6074018 h 6858000"/>
              <a:gd name="connsiteX130" fmla="*/ 6463083 w 7228763"/>
              <a:gd name="connsiteY130" fmla="*/ 6130837 h 6858000"/>
              <a:gd name="connsiteX131" fmla="*/ 6457360 w 7228763"/>
              <a:gd name="connsiteY131" fmla="*/ 6152982 h 6858000"/>
              <a:gd name="connsiteX132" fmla="*/ 6495529 w 7228763"/>
              <a:gd name="connsiteY132" fmla="*/ 6221100 h 6858000"/>
              <a:gd name="connsiteX133" fmla="*/ 6514948 w 7228763"/>
              <a:gd name="connsiteY133" fmla="*/ 6287550 h 6858000"/>
              <a:gd name="connsiteX134" fmla="*/ 6545124 w 7228763"/>
              <a:gd name="connsiteY134" fmla="*/ 6401595 h 6858000"/>
              <a:gd name="connsiteX135" fmla="*/ 6525833 w 7228763"/>
              <a:gd name="connsiteY135" fmla="*/ 6487110 h 6858000"/>
              <a:gd name="connsiteX136" fmla="*/ 6554825 w 7228763"/>
              <a:gd name="connsiteY136" fmla="*/ 6588589 h 6858000"/>
              <a:gd name="connsiteX137" fmla="*/ 6601569 w 7228763"/>
              <a:gd name="connsiteY137" fmla="*/ 6769963 h 6858000"/>
              <a:gd name="connsiteX138" fmla="*/ 6620945 w 7228763"/>
              <a:gd name="connsiteY138" fmla="*/ 6835814 h 6858000"/>
              <a:gd name="connsiteX139" fmla="*/ 6625906 w 7228763"/>
              <a:gd name="connsiteY139" fmla="*/ 6858000 h 6858000"/>
              <a:gd name="connsiteX140" fmla="*/ 723901 w 7228763"/>
              <a:gd name="connsiteY140" fmla="*/ 6858000 h 6858000"/>
              <a:gd name="connsiteX141" fmla="*/ 501961 w 7228763"/>
              <a:gd name="connsiteY141" fmla="*/ 6858000 h 6858000"/>
              <a:gd name="connsiteX142" fmla="*/ 0 w 7228763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7228763" h="6858000">
                <a:moveTo>
                  <a:pt x="0" y="0"/>
                </a:moveTo>
                <a:lnTo>
                  <a:pt x="501961" y="0"/>
                </a:lnTo>
                <a:lnTo>
                  <a:pt x="723901" y="0"/>
                </a:lnTo>
                <a:lnTo>
                  <a:pt x="7228583" y="0"/>
                </a:lnTo>
                <a:lnTo>
                  <a:pt x="7228763" y="1"/>
                </a:lnTo>
                <a:lnTo>
                  <a:pt x="7221350" y="30700"/>
                </a:lnTo>
                <a:cubicBezTo>
                  <a:pt x="7216059" y="84364"/>
                  <a:pt x="7200969" y="241149"/>
                  <a:pt x="7199900" y="310025"/>
                </a:cubicBezTo>
                <a:cubicBezTo>
                  <a:pt x="7203643" y="367544"/>
                  <a:pt x="7214102" y="408251"/>
                  <a:pt x="7214938" y="443960"/>
                </a:cubicBezTo>
                <a:cubicBezTo>
                  <a:pt x="7210660" y="499397"/>
                  <a:pt x="7182360" y="604434"/>
                  <a:pt x="7174238" y="642659"/>
                </a:cubicBezTo>
                <a:cubicBezTo>
                  <a:pt x="7182965" y="657287"/>
                  <a:pt x="7155519" y="658191"/>
                  <a:pt x="7166213" y="673307"/>
                </a:cubicBezTo>
                <a:cubicBezTo>
                  <a:pt x="7166618" y="693769"/>
                  <a:pt x="7143764" y="797295"/>
                  <a:pt x="7128963" y="839641"/>
                </a:cubicBezTo>
                <a:cubicBezTo>
                  <a:pt x="7112293" y="887148"/>
                  <a:pt x="7075906" y="937731"/>
                  <a:pt x="7066183" y="958357"/>
                </a:cubicBezTo>
                <a:cubicBezTo>
                  <a:pt x="7056459" y="978983"/>
                  <a:pt x="7077843" y="936930"/>
                  <a:pt x="7070620" y="963398"/>
                </a:cubicBezTo>
                <a:cubicBezTo>
                  <a:pt x="7063399" y="989867"/>
                  <a:pt x="7031301" y="1087010"/>
                  <a:pt x="7022851" y="1117169"/>
                </a:cubicBezTo>
                <a:cubicBezTo>
                  <a:pt x="7039554" y="1118586"/>
                  <a:pt x="7009272" y="1135372"/>
                  <a:pt x="7019920" y="1144352"/>
                </a:cubicBezTo>
                <a:cubicBezTo>
                  <a:pt x="7029274" y="1150681"/>
                  <a:pt x="7022270" y="1157251"/>
                  <a:pt x="7021476" y="1164484"/>
                </a:cubicBezTo>
                <a:cubicBezTo>
                  <a:pt x="7028800" y="1173524"/>
                  <a:pt x="7015215" y="1205209"/>
                  <a:pt x="7005576" y="1213829"/>
                </a:cubicBezTo>
                <a:cubicBezTo>
                  <a:pt x="6972150" y="1235037"/>
                  <a:pt x="6996546" y="1277327"/>
                  <a:pt x="6970919" y="1294823"/>
                </a:cubicBezTo>
                <a:cubicBezTo>
                  <a:pt x="6967139" y="1300845"/>
                  <a:pt x="6965581" y="1306615"/>
                  <a:pt x="6965413" y="1312193"/>
                </a:cubicBezTo>
                <a:lnTo>
                  <a:pt x="6968106" y="1327626"/>
                </a:lnTo>
                <a:lnTo>
                  <a:pt x="6975202" y="1331644"/>
                </a:lnTo>
                <a:lnTo>
                  <a:pt x="6973366" y="1341276"/>
                </a:lnTo>
                <a:cubicBezTo>
                  <a:pt x="6973720" y="1342166"/>
                  <a:pt x="6974074" y="1343055"/>
                  <a:pt x="6974428" y="1343945"/>
                </a:cubicBezTo>
                <a:cubicBezTo>
                  <a:pt x="6976493" y="1349040"/>
                  <a:pt x="6978286" y="1354080"/>
                  <a:pt x="6978971" y="1359134"/>
                </a:cubicBezTo>
                <a:cubicBezTo>
                  <a:pt x="6974288" y="1373109"/>
                  <a:pt x="6958295" y="1397612"/>
                  <a:pt x="6946335" y="1427803"/>
                </a:cubicBezTo>
                <a:cubicBezTo>
                  <a:pt x="6924178" y="1460349"/>
                  <a:pt x="6924483" y="1505076"/>
                  <a:pt x="6907208" y="1540278"/>
                </a:cubicBezTo>
                <a:lnTo>
                  <a:pt x="6901698" y="1547262"/>
                </a:lnTo>
                <a:lnTo>
                  <a:pt x="6902877" y="1577056"/>
                </a:lnTo>
                <a:cubicBezTo>
                  <a:pt x="6907187" y="1582205"/>
                  <a:pt x="6908314" y="1589568"/>
                  <a:pt x="6904067" y="1595898"/>
                </a:cubicBezTo>
                <a:lnTo>
                  <a:pt x="6891817" y="1703726"/>
                </a:lnTo>
                <a:cubicBezTo>
                  <a:pt x="6890892" y="1739332"/>
                  <a:pt x="6882506" y="1754453"/>
                  <a:pt x="6898520" y="1809535"/>
                </a:cubicBezTo>
                <a:cubicBezTo>
                  <a:pt x="6919736" y="1868036"/>
                  <a:pt x="6890400" y="1952670"/>
                  <a:pt x="6897783" y="2018310"/>
                </a:cubicBezTo>
                <a:cubicBezTo>
                  <a:pt x="6868750" y="2053162"/>
                  <a:pt x="6894827" y="2034561"/>
                  <a:pt x="6887647" y="2071355"/>
                </a:cubicBezTo>
                <a:lnTo>
                  <a:pt x="6888952" y="2141166"/>
                </a:lnTo>
                <a:lnTo>
                  <a:pt x="6887101" y="2154548"/>
                </a:lnTo>
                <a:lnTo>
                  <a:pt x="6880519" y="2158153"/>
                </a:lnTo>
                <a:lnTo>
                  <a:pt x="6873389" y="2178174"/>
                </a:lnTo>
                <a:cubicBezTo>
                  <a:pt x="6871658" y="2185696"/>
                  <a:pt x="6870890" y="2193828"/>
                  <a:pt x="6871679" y="2202858"/>
                </a:cubicBezTo>
                <a:cubicBezTo>
                  <a:pt x="6884787" y="2232772"/>
                  <a:pt x="6852680" y="2283357"/>
                  <a:pt x="6870321" y="2320214"/>
                </a:cubicBezTo>
                <a:cubicBezTo>
                  <a:pt x="6868006" y="2355906"/>
                  <a:pt x="6861023" y="2394678"/>
                  <a:pt x="6857787" y="2417011"/>
                </a:cubicBezTo>
                <a:cubicBezTo>
                  <a:pt x="6846931" y="2426377"/>
                  <a:pt x="6863720" y="2456509"/>
                  <a:pt x="6850905" y="2454207"/>
                </a:cubicBezTo>
                <a:cubicBezTo>
                  <a:pt x="6856659" y="2464947"/>
                  <a:pt x="6853850" y="2476105"/>
                  <a:pt x="6848900" y="2487203"/>
                </a:cubicBezTo>
                <a:lnTo>
                  <a:pt x="6837487" y="2512282"/>
                </a:lnTo>
                <a:cubicBezTo>
                  <a:pt x="6837823" y="2512961"/>
                  <a:pt x="6838158" y="2513640"/>
                  <a:pt x="6838494" y="2514318"/>
                </a:cubicBezTo>
                <a:cubicBezTo>
                  <a:pt x="6846991" y="2534324"/>
                  <a:pt x="6855486" y="2554328"/>
                  <a:pt x="6863982" y="2574334"/>
                </a:cubicBezTo>
                <a:lnTo>
                  <a:pt x="6862893" y="2579877"/>
                </a:lnTo>
                <a:cubicBezTo>
                  <a:pt x="6862738" y="2585644"/>
                  <a:pt x="6863120" y="2603388"/>
                  <a:pt x="6863047" y="2608928"/>
                </a:cubicBezTo>
                <a:lnTo>
                  <a:pt x="6862462" y="2613111"/>
                </a:lnTo>
                <a:lnTo>
                  <a:pt x="6854084" y="2621996"/>
                </a:lnTo>
                <a:lnTo>
                  <a:pt x="6856559" y="2634265"/>
                </a:lnTo>
                <a:lnTo>
                  <a:pt x="6847985" y="2647237"/>
                </a:lnTo>
                <a:cubicBezTo>
                  <a:pt x="6850226" y="2648158"/>
                  <a:pt x="6852294" y="2649356"/>
                  <a:pt x="6854115" y="2650786"/>
                </a:cubicBezTo>
                <a:lnTo>
                  <a:pt x="6859942" y="2661993"/>
                </a:lnTo>
                <a:lnTo>
                  <a:pt x="6851884" y="2670949"/>
                </a:lnTo>
                <a:cubicBezTo>
                  <a:pt x="6864376" y="2672007"/>
                  <a:pt x="6849871" y="2681695"/>
                  <a:pt x="6846115" y="2690255"/>
                </a:cubicBezTo>
                <a:lnTo>
                  <a:pt x="6846964" y="2695683"/>
                </a:lnTo>
                <a:lnTo>
                  <a:pt x="6836011" y="2713964"/>
                </a:lnTo>
                <a:lnTo>
                  <a:pt x="6830478" y="2730175"/>
                </a:lnTo>
                <a:lnTo>
                  <a:pt x="6841091" y="2763497"/>
                </a:lnTo>
                <a:lnTo>
                  <a:pt x="6803520" y="3051539"/>
                </a:lnTo>
                <a:cubicBezTo>
                  <a:pt x="6790420" y="3165645"/>
                  <a:pt x="6749912" y="3216611"/>
                  <a:pt x="6733280" y="3335396"/>
                </a:cubicBezTo>
                <a:lnTo>
                  <a:pt x="6735884" y="3456509"/>
                </a:lnTo>
                <a:lnTo>
                  <a:pt x="6715764" y="3531827"/>
                </a:lnTo>
                <a:lnTo>
                  <a:pt x="6730329" y="3570877"/>
                </a:lnTo>
                <a:lnTo>
                  <a:pt x="6727426" y="3583849"/>
                </a:lnTo>
                <a:lnTo>
                  <a:pt x="6718706" y="3592763"/>
                </a:lnTo>
                <a:cubicBezTo>
                  <a:pt x="6707946" y="3613948"/>
                  <a:pt x="6713985" y="3641245"/>
                  <a:pt x="6693350" y="3653485"/>
                </a:cubicBezTo>
                <a:cubicBezTo>
                  <a:pt x="6688922" y="3659316"/>
                  <a:pt x="6686748" y="3664985"/>
                  <a:pt x="6685983" y="3670528"/>
                </a:cubicBezTo>
                <a:lnTo>
                  <a:pt x="6687033" y="3685990"/>
                </a:lnTo>
                <a:lnTo>
                  <a:pt x="6693711" y="3690283"/>
                </a:lnTo>
                <a:lnTo>
                  <a:pt x="6690843" y="3699787"/>
                </a:lnTo>
                <a:cubicBezTo>
                  <a:pt x="6691104" y="3700686"/>
                  <a:pt x="6691364" y="3701586"/>
                  <a:pt x="6691624" y="3702486"/>
                </a:cubicBezTo>
                <a:cubicBezTo>
                  <a:pt x="6693145" y="3707637"/>
                  <a:pt x="6694400" y="3712728"/>
                  <a:pt x="6694549" y="3717784"/>
                </a:cubicBezTo>
                <a:cubicBezTo>
                  <a:pt x="6659304" y="3711701"/>
                  <a:pt x="6689997" y="3759789"/>
                  <a:pt x="6662489" y="3746229"/>
                </a:cubicBezTo>
                <a:cubicBezTo>
                  <a:pt x="6642637" y="3780750"/>
                  <a:pt x="6605132" y="3867558"/>
                  <a:pt x="6575429" y="3924910"/>
                </a:cubicBezTo>
                <a:lnTo>
                  <a:pt x="6538994" y="3989353"/>
                </a:lnTo>
                <a:lnTo>
                  <a:pt x="6535698" y="4033899"/>
                </a:lnTo>
                <a:cubicBezTo>
                  <a:pt x="6533175" y="4070470"/>
                  <a:pt x="6530536" y="4110146"/>
                  <a:pt x="6527053" y="4142250"/>
                </a:cubicBezTo>
                <a:cubicBezTo>
                  <a:pt x="6519001" y="4200007"/>
                  <a:pt x="6506061" y="4278998"/>
                  <a:pt x="6501843" y="4329442"/>
                </a:cubicBezTo>
                <a:cubicBezTo>
                  <a:pt x="6495642" y="4381764"/>
                  <a:pt x="6492993" y="4433012"/>
                  <a:pt x="6489841" y="4456184"/>
                </a:cubicBezTo>
                <a:lnTo>
                  <a:pt x="6482918" y="4468478"/>
                </a:lnTo>
                <a:lnTo>
                  <a:pt x="6484019" y="4469862"/>
                </a:lnTo>
                <a:cubicBezTo>
                  <a:pt x="6485835" y="4476321"/>
                  <a:pt x="6484493" y="4480555"/>
                  <a:pt x="6481759" y="4483797"/>
                </a:cubicBezTo>
                <a:lnTo>
                  <a:pt x="6477370" y="4487091"/>
                </a:lnTo>
                <a:lnTo>
                  <a:pt x="6474598" y="4496728"/>
                </a:lnTo>
                <a:lnTo>
                  <a:pt x="6465848" y="4515918"/>
                </a:lnTo>
                <a:cubicBezTo>
                  <a:pt x="6466332" y="4517049"/>
                  <a:pt x="6466814" y="4518182"/>
                  <a:pt x="6467296" y="4519316"/>
                </a:cubicBezTo>
                <a:lnTo>
                  <a:pt x="6458903" y="4547957"/>
                </a:lnTo>
                <a:lnTo>
                  <a:pt x="6460248" y="4548262"/>
                </a:lnTo>
                <a:cubicBezTo>
                  <a:pt x="6463078" y="4549595"/>
                  <a:pt x="6464808" y="4551811"/>
                  <a:pt x="6464276" y="4555939"/>
                </a:cubicBezTo>
                <a:cubicBezTo>
                  <a:pt x="6486531" y="4548276"/>
                  <a:pt x="6472165" y="4557977"/>
                  <a:pt x="6468635" y="4570815"/>
                </a:cubicBezTo>
                <a:cubicBezTo>
                  <a:pt x="6472622" y="4583801"/>
                  <a:pt x="6485098" y="4622347"/>
                  <a:pt x="6488206" y="4633846"/>
                </a:cubicBezTo>
                <a:lnTo>
                  <a:pt x="6487272" y="4639816"/>
                </a:lnTo>
                <a:lnTo>
                  <a:pt x="6487581" y="4639923"/>
                </a:lnTo>
                <a:cubicBezTo>
                  <a:pt x="6488082" y="4641190"/>
                  <a:pt x="6488037" y="4643141"/>
                  <a:pt x="6487249" y="4646192"/>
                </a:cubicBezTo>
                <a:lnTo>
                  <a:pt x="6485570" y="4650706"/>
                </a:lnTo>
                <a:lnTo>
                  <a:pt x="6483759" y="4662290"/>
                </a:lnTo>
                <a:cubicBezTo>
                  <a:pt x="6484278" y="4663587"/>
                  <a:pt x="6484797" y="4664883"/>
                  <a:pt x="6485315" y="4666180"/>
                </a:cubicBezTo>
                <a:lnTo>
                  <a:pt x="6489077" y="4667585"/>
                </a:lnTo>
                <a:lnTo>
                  <a:pt x="6488467" y="4668660"/>
                </a:lnTo>
                <a:cubicBezTo>
                  <a:pt x="6480300" y="4676831"/>
                  <a:pt x="6469898" y="4679345"/>
                  <a:pt x="6496179" y="4689807"/>
                </a:cubicBezTo>
                <a:cubicBezTo>
                  <a:pt x="6482141" y="4708535"/>
                  <a:pt x="6498545" y="4712235"/>
                  <a:pt x="6500957" y="4737890"/>
                </a:cubicBezTo>
                <a:cubicBezTo>
                  <a:pt x="6488706" y="4748600"/>
                  <a:pt x="6491350" y="4757223"/>
                  <a:pt x="6498641" y="4765657"/>
                </a:cubicBezTo>
                <a:cubicBezTo>
                  <a:pt x="6490164" y="4790618"/>
                  <a:pt x="6498852" y="4813399"/>
                  <a:pt x="6497829" y="4841463"/>
                </a:cubicBezTo>
                <a:lnTo>
                  <a:pt x="6521578" y="4969863"/>
                </a:lnTo>
                <a:lnTo>
                  <a:pt x="6518695" y="4974028"/>
                </a:lnTo>
                <a:cubicBezTo>
                  <a:pt x="6517064" y="4976933"/>
                  <a:pt x="6516439" y="4978909"/>
                  <a:pt x="6516513" y="4980318"/>
                </a:cubicBezTo>
                <a:lnTo>
                  <a:pt x="6516763" y="4980501"/>
                </a:lnTo>
                <a:lnTo>
                  <a:pt x="6514121" y="4986338"/>
                </a:lnTo>
                <a:lnTo>
                  <a:pt x="6511173" y="4991296"/>
                </a:lnTo>
                <a:cubicBezTo>
                  <a:pt x="6522961" y="5019829"/>
                  <a:pt x="6534748" y="5048361"/>
                  <a:pt x="6546537" y="5076895"/>
                </a:cubicBezTo>
                <a:lnTo>
                  <a:pt x="6544581" y="5081568"/>
                </a:lnTo>
                <a:cubicBezTo>
                  <a:pt x="6543589" y="5084748"/>
                  <a:pt x="6543387" y="5086810"/>
                  <a:pt x="6543750" y="5088173"/>
                </a:cubicBezTo>
                <a:lnTo>
                  <a:pt x="6544034" y="5088300"/>
                </a:lnTo>
                <a:lnTo>
                  <a:pt x="6542660" y="5094558"/>
                </a:lnTo>
                <a:cubicBezTo>
                  <a:pt x="6539647" y="5105196"/>
                  <a:pt x="6536055" y="5115626"/>
                  <a:pt x="6532096" y="5125620"/>
                </a:cubicBezTo>
                <a:cubicBezTo>
                  <a:pt x="6530494" y="5154527"/>
                  <a:pt x="6532737" y="5244020"/>
                  <a:pt x="6533049" y="5268004"/>
                </a:cubicBezTo>
                <a:cubicBezTo>
                  <a:pt x="6533356" y="5268513"/>
                  <a:pt x="6533664" y="5269021"/>
                  <a:pt x="6533970" y="5269530"/>
                </a:cubicBezTo>
                <a:lnTo>
                  <a:pt x="6502603" y="5390941"/>
                </a:lnTo>
                <a:cubicBezTo>
                  <a:pt x="6487576" y="5438194"/>
                  <a:pt x="6471524" y="5465286"/>
                  <a:pt x="6477660" y="5539927"/>
                </a:cubicBezTo>
                <a:cubicBezTo>
                  <a:pt x="6469926" y="5610775"/>
                  <a:pt x="6461800" y="5740573"/>
                  <a:pt x="6456458" y="5791594"/>
                </a:cubicBezTo>
                <a:cubicBezTo>
                  <a:pt x="6427890" y="5787060"/>
                  <a:pt x="6468179" y="5849672"/>
                  <a:pt x="6434556" y="5855206"/>
                </a:cubicBezTo>
                <a:cubicBezTo>
                  <a:pt x="6436026" y="5860240"/>
                  <a:pt x="6415712" y="5868910"/>
                  <a:pt x="6418454" y="5873582"/>
                </a:cubicBezTo>
                <a:cubicBezTo>
                  <a:pt x="6418927" y="5874401"/>
                  <a:pt x="6419401" y="5875218"/>
                  <a:pt x="6419875" y="5876037"/>
                </a:cubicBezTo>
                <a:lnTo>
                  <a:pt x="6419775" y="5886534"/>
                </a:lnTo>
                <a:lnTo>
                  <a:pt x="6426971" y="5888644"/>
                </a:lnTo>
                <a:cubicBezTo>
                  <a:pt x="6428647" y="5893707"/>
                  <a:pt x="6430322" y="5898769"/>
                  <a:pt x="6431999" y="5903832"/>
                </a:cubicBezTo>
                <a:cubicBezTo>
                  <a:pt x="6432764" y="5909651"/>
                  <a:pt x="6432285" y="5916068"/>
                  <a:pt x="6429798" y="5923391"/>
                </a:cubicBezTo>
                <a:cubicBezTo>
                  <a:pt x="6409104" y="5948880"/>
                  <a:pt x="6461339" y="5981626"/>
                  <a:pt x="6434072" y="6013205"/>
                </a:cubicBezTo>
                <a:cubicBezTo>
                  <a:pt x="6426624" y="6024901"/>
                  <a:pt x="6431095" y="6066777"/>
                  <a:pt x="6439333" y="6074018"/>
                </a:cubicBezTo>
                <a:cubicBezTo>
                  <a:pt x="6439795" y="6081731"/>
                  <a:pt x="6453428" y="6126985"/>
                  <a:pt x="6463083" y="6130837"/>
                </a:cubicBezTo>
                <a:cubicBezTo>
                  <a:pt x="6474368" y="6137057"/>
                  <a:pt x="6441750" y="6156330"/>
                  <a:pt x="6457360" y="6152982"/>
                </a:cubicBezTo>
                <a:cubicBezTo>
                  <a:pt x="6454563" y="6186619"/>
                  <a:pt x="6497804" y="6191636"/>
                  <a:pt x="6495529" y="6221100"/>
                </a:cubicBezTo>
                <a:cubicBezTo>
                  <a:pt x="6497396" y="6222126"/>
                  <a:pt x="6506682" y="6257468"/>
                  <a:pt x="6514948" y="6287550"/>
                </a:cubicBezTo>
                <a:cubicBezTo>
                  <a:pt x="6523215" y="6317632"/>
                  <a:pt x="6556102" y="6391312"/>
                  <a:pt x="6545124" y="6401595"/>
                </a:cubicBezTo>
                <a:cubicBezTo>
                  <a:pt x="6546214" y="6423902"/>
                  <a:pt x="6525024" y="6432919"/>
                  <a:pt x="6525833" y="6487110"/>
                </a:cubicBezTo>
                <a:cubicBezTo>
                  <a:pt x="6547115" y="6574474"/>
                  <a:pt x="6547900" y="6553611"/>
                  <a:pt x="6554825" y="6588589"/>
                </a:cubicBezTo>
                <a:cubicBezTo>
                  <a:pt x="6583783" y="6637976"/>
                  <a:pt x="6536155" y="6687723"/>
                  <a:pt x="6601569" y="6769963"/>
                </a:cubicBezTo>
                <a:cubicBezTo>
                  <a:pt x="6623036" y="6819284"/>
                  <a:pt x="6607516" y="6817955"/>
                  <a:pt x="6620945" y="6835814"/>
                </a:cubicBezTo>
                <a:lnTo>
                  <a:pt x="6625906" y="6858000"/>
                </a:lnTo>
                <a:lnTo>
                  <a:pt x="723901" y="6858000"/>
                </a:lnTo>
                <a:lnTo>
                  <a:pt x="50196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050879" y="609600"/>
            <a:ext cx="5562706" cy="1426234"/>
          </a:xfrm>
        </p:spPr>
        <p:txBody>
          <a:bodyPr>
            <a:normAutofit/>
          </a:bodyPr>
          <a:lstStyle/>
          <a:p>
            <a:r>
              <a:rPr lang="ru-RU" dirty="0"/>
              <a:t>Демократия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1050879" y="2357567"/>
            <a:ext cx="5216426" cy="3896810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Демократия (δημοκρατία) — еще менее совершенная, и справедливая и, одновременно, несправедливая власть большинства. Демократия это равноправие всех имущих мужчин, при котором не имеют значения их личные качества. (544c);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4A1159-F866-ABFB-5E58-73920C515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262" y="1559859"/>
            <a:ext cx="3567338" cy="362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74111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3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4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5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6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7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8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9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12</Slides>
  <Notes>0</Notes>
  <HiddenSlides>0</HiddenSlide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ArchiveVTI</vt:lpstr>
      <vt:lpstr>ArchiveVTI</vt:lpstr>
      <vt:lpstr>ArchiveVTI</vt:lpstr>
      <vt:lpstr>ArchiveVTI</vt:lpstr>
      <vt:lpstr>ArchiveVTI</vt:lpstr>
      <vt:lpstr>ArchiveVTI</vt:lpstr>
      <vt:lpstr>ArchiveVTI</vt:lpstr>
      <vt:lpstr>ArchiveVTI</vt:lpstr>
      <vt:lpstr>ArchiveVTI</vt:lpstr>
      <vt:lpstr>Платон</vt:lpstr>
      <vt:lpstr>Платон</vt:lpstr>
      <vt:lpstr>Государство</vt:lpstr>
      <vt:lpstr>Основные идеи Государства Платона</vt:lpstr>
      <vt:lpstr>Типы государства</vt:lpstr>
      <vt:lpstr>Аристократия и монархия</vt:lpstr>
      <vt:lpstr>Тимократия</vt:lpstr>
      <vt:lpstr>Олигархия</vt:lpstr>
      <vt:lpstr>Демократия</vt:lpstr>
      <vt:lpstr>Тирания</vt:lpstr>
      <vt:lpstr>Важные концепции в книге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Платон</dc:title>
  <dc:creator>Ayush Enkhtuul</dc:creator>
  <cp:lastModifiedBy>Ayush Enkhtuul</cp:lastModifiedBy>
  <cp:revision>18</cp:revision>
  <dcterms:created xsi:type="dcterms:W3CDTF">2026-04-30T17:07:15Z</dcterms:created>
  <dcterms:modified xsi:type="dcterms:W3CDTF">2026-04-30T21:17:45Z</dcterms:modified>
</cp:coreProperties>
</file>