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mp" ContentType="image/jpe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7" r:id="rId2"/>
    <p:sldId id="269" r:id="rId3"/>
    <p:sldId id="270" r:id="rId4"/>
    <p:sldId id="271" r:id="rId5"/>
    <p:sldId id="272" r:id="rId6"/>
    <p:sldId id="273"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 /><Relationship Id="rId3" Type="http://schemas.openxmlformats.org/officeDocument/2006/relationships/slide" Target="slides/slide2.xml" /><Relationship Id="rId7" Type="http://schemas.openxmlformats.org/officeDocument/2006/relationships/slide" Target="slides/slide6.xml" /><Relationship Id="rId2" Type="http://schemas.openxmlformats.org/officeDocument/2006/relationships/slide" Target="slides/slide1.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tableStyles" Target="tableStyles.xml" /><Relationship Id="rId5" Type="http://schemas.openxmlformats.org/officeDocument/2006/relationships/slide" Target="slides/slide4.xml" /><Relationship Id="rId10" Type="http://schemas.openxmlformats.org/officeDocument/2006/relationships/theme" Target="theme/theme1.xml" /><Relationship Id="rId4" Type="http://schemas.openxmlformats.org/officeDocument/2006/relationships/slide" Target="slides/slide3.xml" /><Relationship Id="rId9" Type="http://schemas.openxmlformats.org/officeDocument/2006/relationships/viewProps" Target="viewProps.xml"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12BED07-6713-92AA-40AF-AE58F4F83C7A}"/>
              </a:ext>
            </a:extLst>
          </p:cNvPr>
          <p:cNvSpPr>
            <a:spLocks noGrp="1"/>
          </p:cNvSpPr>
          <p:nvPr>
            <p:ph type="subTitle" idx="1"/>
          </p:nvPr>
        </p:nvSpPr>
        <p:spPr>
          <a:xfrm>
            <a:off x="1608406" y="4512376"/>
            <a:ext cx="8639776" cy="900190"/>
          </a:xfrm>
        </p:spPr>
        <p:txBody>
          <a:bodyPr>
            <a:normAutofit/>
          </a:bodyPr>
          <a:lstStyle>
            <a:lvl1pPr marL="0" indent="0" algn="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4FC9EF77-BF49-E4C1-0FC7-563354777900}"/>
              </a:ext>
            </a:extLst>
          </p:cNvPr>
          <p:cNvSpPr>
            <a:spLocks noGrp="1"/>
          </p:cNvSpPr>
          <p:nvPr>
            <p:ph type="dt" sz="half" idx="10"/>
          </p:nvPr>
        </p:nvSpPr>
        <p:spPr/>
        <p:txBody>
          <a:bodyPr/>
          <a:lstStyle/>
          <a:p>
            <a:fld id="{E7736193-EDE3-4BB5-AE5F-E6E5472AB8BE}" type="datetimeFigureOut">
              <a:rPr lang="en-US" smtClean="0"/>
              <a:t>4/16/2026</a:t>
            </a:fld>
            <a:endParaRPr lang="en-US"/>
          </a:p>
        </p:txBody>
      </p:sp>
      <p:sp>
        <p:nvSpPr>
          <p:cNvPr id="5" name="Footer Placeholder 4">
            <a:extLst>
              <a:ext uri="{FF2B5EF4-FFF2-40B4-BE49-F238E27FC236}">
                <a16:creationId xmlns:a16="http://schemas.microsoft.com/office/drawing/2014/main" id="{72BD5853-25AA-1C3D-EAD2-496674792D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7F0DAD-5850-CAAE-CD25-4D6DDDFF3A18}"/>
              </a:ext>
            </a:extLst>
          </p:cNvPr>
          <p:cNvSpPr>
            <a:spLocks noGrp="1"/>
          </p:cNvSpPr>
          <p:nvPr>
            <p:ph type="sldNum" sz="quarter" idx="12"/>
          </p:nvPr>
        </p:nvSpPr>
        <p:spPr/>
        <p:txBody>
          <a:bodyPr/>
          <a:lstStyle/>
          <a:p>
            <a:fld id="{1CC2C9B9-B4B7-45CC-A7EB-16F8BADE9045}" type="slidenum">
              <a:rPr lang="en-US" smtClean="0"/>
              <a:t>‹#›</a:t>
            </a:fld>
            <a:endParaRPr lang="en-US"/>
          </a:p>
        </p:txBody>
      </p:sp>
      <p:sp>
        <p:nvSpPr>
          <p:cNvPr id="2" name="Title 1">
            <a:extLst>
              <a:ext uri="{FF2B5EF4-FFF2-40B4-BE49-F238E27FC236}">
                <a16:creationId xmlns:a16="http://schemas.microsoft.com/office/drawing/2014/main" id="{534851B1-0B20-9549-0D70-886AA9D04532}"/>
              </a:ext>
            </a:extLst>
          </p:cNvPr>
          <p:cNvSpPr>
            <a:spLocks noGrp="1"/>
          </p:cNvSpPr>
          <p:nvPr>
            <p:ph type="ctrTitle"/>
          </p:nvPr>
        </p:nvSpPr>
        <p:spPr>
          <a:xfrm>
            <a:off x="1608406" y="1720884"/>
            <a:ext cx="8639775" cy="2734693"/>
          </a:xfrm>
          <a:noFill/>
        </p:spPr>
        <p:txBody>
          <a:bodyPr anchor="b">
            <a:normAutofit/>
          </a:bodyPr>
          <a:lstStyle>
            <a:lvl1pPr algn="l">
              <a:defRPr sz="3200" spc="530" baseline="0"/>
            </a:lvl1pPr>
          </a:lstStyle>
          <a:p>
            <a:r>
              <a:rPr lang="en-US" dirty="0"/>
              <a:t>Click to edit Master title style</a:t>
            </a:r>
          </a:p>
        </p:txBody>
      </p:sp>
    </p:spTree>
    <p:extLst>
      <p:ext uri="{BB962C8B-B14F-4D97-AF65-F5344CB8AC3E}">
        <p14:creationId xmlns:p14="http://schemas.microsoft.com/office/powerpoint/2010/main" val="24590070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2C3AB-851A-0D2F-B3AE-5B161CFFC00A}"/>
              </a:ext>
            </a:extLst>
          </p:cNvPr>
          <p:cNvSpPr>
            <a:spLocks noGrp="1"/>
          </p:cNvSpPr>
          <p:nvPr>
            <p:ph type="title"/>
          </p:nvPr>
        </p:nvSpPr>
        <p:spPr>
          <a:xfrm>
            <a:off x="1624338" y="1255172"/>
            <a:ext cx="9297346" cy="1050707"/>
          </a:xfrm>
        </p:spPr>
        <p:txBody>
          <a:bodyPr anchor="b"/>
          <a:lstStyle/>
          <a:p>
            <a:r>
              <a:rPr lang="en-US" dirty="0"/>
              <a:t>Click to edit Master title style</a:t>
            </a:r>
          </a:p>
        </p:txBody>
      </p:sp>
      <p:sp>
        <p:nvSpPr>
          <p:cNvPr id="3" name="Vertical Text Placeholder 2">
            <a:extLst>
              <a:ext uri="{FF2B5EF4-FFF2-40B4-BE49-F238E27FC236}">
                <a16:creationId xmlns:a16="http://schemas.microsoft.com/office/drawing/2014/main" id="{0E89FD6B-3621-3904-7878-A2825C692509}"/>
              </a:ext>
            </a:extLst>
          </p:cNvPr>
          <p:cNvSpPr>
            <a:spLocks noGrp="1"/>
          </p:cNvSpPr>
          <p:nvPr>
            <p:ph type="body" orient="vert" idx="1"/>
          </p:nvPr>
        </p:nvSpPr>
        <p:spPr>
          <a:xfrm>
            <a:off x="1624338" y="2419468"/>
            <a:ext cx="9297346" cy="3254356"/>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79808AE9-D8ED-ED5D-D7B0-A43811777E81}"/>
              </a:ext>
            </a:extLst>
          </p:cNvPr>
          <p:cNvSpPr>
            <a:spLocks noGrp="1"/>
          </p:cNvSpPr>
          <p:nvPr>
            <p:ph type="dt" sz="half" idx="10"/>
          </p:nvPr>
        </p:nvSpPr>
        <p:spPr/>
        <p:txBody>
          <a:bodyPr/>
          <a:lstStyle/>
          <a:p>
            <a:fld id="{E7736193-EDE3-4BB5-AE5F-E6E5472AB8BE}" type="datetimeFigureOut">
              <a:rPr lang="en-US" smtClean="0"/>
              <a:t>4/16/2026</a:t>
            </a:fld>
            <a:endParaRPr lang="en-US"/>
          </a:p>
        </p:txBody>
      </p:sp>
      <p:sp>
        <p:nvSpPr>
          <p:cNvPr id="5" name="Footer Placeholder 4">
            <a:extLst>
              <a:ext uri="{FF2B5EF4-FFF2-40B4-BE49-F238E27FC236}">
                <a16:creationId xmlns:a16="http://schemas.microsoft.com/office/drawing/2014/main" id="{9A9EF98B-AC81-D122-3D05-9C4E2FE423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9FB543-B138-6627-3714-12105D172AD5}"/>
              </a:ext>
            </a:extLst>
          </p:cNvPr>
          <p:cNvSpPr>
            <a:spLocks noGrp="1"/>
          </p:cNvSpPr>
          <p:nvPr>
            <p:ph type="sldNum" sz="quarter" idx="12"/>
          </p:nvPr>
        </p:nvSpPr>
        <p:spPr/>
        <p:txBody>
          <a:bodyPr/>
          <a:lstStyle/>
          <a:p>
            <a:fld id="{1CC2C9B9-B4B7-45CC-A7EB-16F8BADE9045}" type="slidenum">
              <a:rPr lang="en-US" smtClean="0"/>
              <a:t>‹#›</a:t>
            </a:fld>
            <a:endParaRPr lang="en-US"/>
          </a:p>
        </p:txBody>
      </p:sp>
    </p:spTree>
    <p:extLst>
      <p:ext uri="{BB962C8B-B14F-4D97-AF65-F5344CB8AC3E}">
        <p14:creationId xmlns:p14="http://schemas.microsoft.com/office/powerpoint/2010/main" val="3866148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03DE16D-F1A0-DDB5-A98C-A9055C93D914}"/>
              </a:ext>
            </a:extLst>
          </p:cNvPr>
          <p:cNvSpPr>
            <a:spLocks noGrp="1"/>
          </p:cNvSpPr>
          <p:nvPr>
            <p:ph type="title" orient="vert"/>
          </p:nvPr>
        </p:nvSpPr>
        <p:spPr>
          <a:xfrm>
            <a:off x="9126961" y="1414196"/>
            <a:ext cx="1817441" cy="4100602"/>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2D8A548F-8DA7-C53C-1BFE-7C720CB20FA1}"/>
              </a:ext>
            </a:extLst>
          </p:cNvPr>
          <p:cNvSpPr>
            <a:spLocks noGrp="1"/>
          </p:cNvSpPr>
          <p:nvPr>
            <p:ph type="body" orient="vert" idx="1"/>
          </p:nvPr>
        </p:nvSpPr>
        <p:spPr>
          <a:xfrm>
            <a:off x="1346042" y="1414196"/>
            <a:ext cx="7780919" cy="4100602"/>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C12EA2C8-1C90-25D0-8B0A-30B73CFD3EDE}"/>
              </a:ext>
            </a:extLst>
          </p:cNvPr>
          <p:cNvSpPr>
            <a:spLocks noGrp="1"/>
          </p:cNvSpPr>
          <p:nvPr>
            <p:ph type="dt" sz="half" idx="10"/>
          </p:nvPr>
        </p:nvSpPr>
        <p:spPr/>
        <p:txBody>
          <a:bodyPr/>
          <a:lstStyle/>
          <a:p>
            <a:fld id="{E7736193-EDE3-4BB5-AE5F-E6E5472AB8BE}" type="datetimeFigureOut">
              <a:rPr lang="en-US" smtClean="0"/>
              <a:t>4/16/2026</a:t>
            </a:fld>
            <a:endParaRPr lang="en-US"/>
          </a:p>
        </p:txBody>
      </p:sp>
      <p:sp>
        <p:nvSpPr>
          <p:cNvPr id="5" name="Footer Placeholder 4">
            <a:extLst>
              <a:ext uri="{FF2B5EF4-FFF2-40B4-BE49-F238E27FC236}">
                <a16:creationId xmlns:a16="http://schemas.microsoft.com/office/drawing/2014/main" id="{EA6FF1A4-0404-DA2D-1EA4-828091C049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457155-0F4A-F7B7-C4A8-755572E98C2E}"/>
              </a:ext>
            </a:extLst>
          </p:cNvPr>
          <p:cNvSpPr>
            <a:spLocks noGrp="1"/>
          </p:cNvSpPr>
          <p:nvPr>
            <p:ph type="sldNum" sz="quarter" idx="12"/>
          </p:nvPr>
        </p:nvSpPr>
        <p:spPr/>
        <p:txBody>
          <a:bodyPr/>
          <a:lstStyle/>
          <a:p>
            <a:fld id="{1CC2C9B9-B4B7-45CC-A7EB-16F8BADE9045}" type="slidenum">
              <a:rPr lang="en-US" smtClean="0"/>
              <a:t>‹#›</a:t>
            </a:fld>
            <a:endParaRPr lang="en-US"/>
          </a:p>
        </p:txBody>
      </p:sp>
    </p:spTree>
    <p:extLst>
      <p:ext uri="{BB962C8B-B14F-4D97-AF65-F5344CB8AC3E}">
        <p14:creationId xmlns:p14="http://schemas.microsoft.com/office/powerpoint/2010/main" val="3392851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B48F26-B5E3-8A90-51FC-8520D1D7322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7EA4D95-10F3-6212-8302-5610C43E322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281BE7-A53D-441E-0393-0E59412C9117}"/>
              </a:ext>
            </a:extLst>
          </p:cNvPr>
          <p:cNvSpPr>
            <a:spLocks noGrp="1"/>
          </p:cNvSpPr>
          <p:nvPr>
            <p:ph type="dt" sz="half" idx="10"/>
          </p:nvPr>
        </p:nvSpPr>
        <p:spPr/>
        <p:txBody>
          <a:bodyPr/>
          <a:lstStyle/>
          <a:p>
            <a:fld id="{E7736193-EDE3-4BB5-AE5F-E6E5472AB8BE}" type="datetimeFigureOut">
              <a:rPr lang="en-US" smtClean="0"/>
              <a:t>4/16/2026</a:t>
            </a:fld>
            <a:endParaRPr lang="en-US"/>
          </a:p>
        </p:txBody>
      </p:sp>
      <p:sp>
        <p:nvSpPr>
          <p:cNvPr id="5" name="Footer Placeholder 4">
            <a:extLst>
              <a:ext uri="{FF2B5EF4-FFF2-40B4-BE49-F238E27FC236}">
                <a16:creationId xmlns:a16="http://schemas.microsoft.com/office/drawing/2014/main" id="{0DEF10F0-B23F-BF4B-DB66-9BCF734DB9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65DDEC-13A7-D988-D082-03076F80F1F0}"/>
              </a:ext>
            </a:extLst>
          </p:cNvPr>
          <p:cNvSpPr>
            <a:spLocks noGrp="1"/>
          </p:cNvSpPr>
          <p:nvPr>
            <p:ph type="sldNum" sz="quarter" idx="12"/>
          </p:nvPr>
        </p:nvSpPr>
        <p:spPr/>
        <p:txBody>
          <a:bodyPr/>
          <a:lstStyle/>
          <a:p>
            <a:fld id="{1CC2C9B9-B4B7-45CC-A7EB-16F8BADE9045}" type="slidenum">
              <a:rPr lang="en-US" smtClean="0"/>
              <a:t>‹#›</a:t>
            </a:fld>
            <a:endParaRPr lang="en-US"/>
          </a:p>
        </p:txBody>
      </p:sp>
    </p:spTree>
    <p:extLst>
      <p:ext uri="{BB962C8B-B14F-4D97-AF65-F5344CB8AC3E}">
        <p14:creationId xmlns:p14="http://schemas.microsoft.com/office/powerpoint/2010/main" val="1046089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80CFA-45ED-71B0-EE3E-CCE6D5C19377}"/>
              </a:ext>
            </a:extLst>
          </p:cNvPr>
          <p:cNvSpPr>
            <a:spLocks noGrp="1"/>
          </p:cNvSpPr>
          <p:nvPr>
            <p:ph type="title"/>
          </p:nvPr>
        </p:nvSpPr>
        <p:spPr>
          <a:xfrm>
            <a:off x="1622474" y="2413788"/>
            <a:ext cx="8085116" cy="2737521"/>
          </a:xfrm>
        </p:spPr>
        <p:txBody>
          <a:bodyPr anchor="t">
            <a:normAutofit/>
          </a:bodyPr>
          <a:lstStyle>
            <a:lvl1pPr>
              <a:defRPr sz="3200"/>
            </a:lvl1pPr>
          </a:lstStyle>
          <a:p>
            <a:r>
              <a:rPr lang="en-US" dirty="0"/>
              <a:t>Click to edit Master title style</a:t>
            </a:r>
          </a:p>
        </p:txBody>
      </p:sp>
      <p:sp>
        <p:nvSpPr>
          <p:cNvPr id="3" name="Text Placeholder 2">
            <a:extLst>
              <a:ext uri="{FF2B5EF4-FFF2-40B4-BE49-F238E27FC236}">
                <a16:creationId xmlns:a16="http://schemas.microsoft.com/office/drawing/2014/main" id="{8F37BECA-A01D-7D7A-F2A6-891EC9D22945}"/>
              </a:ext>
            </a:extLst>
          </p:cNvPr>
          <p:cNvSpPr>
            <a:spLocks noGrp="1"/>
          </p:cNvSpPr>
          <p:nvPr>
            <p:ph type="body" idx="1"/>
          </p:nvPr>
        </p:nvSpPr>
        <p:spPr>
          <a:xfrm>
            <a:off x="1622474" y="1351721"/>
            <a:ext cx="8085118" cy="993913"/>
          </a:xfrm>
        </p:spPr>
        <p:txBody>
          <a:bodyPr anchor="b">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86716478-6FAF-D420-0B87-6EABB81E887C}"/>
              </a:ext>
            </a:extLst>
          </p:cNvPr>
          <p:cNvSpPr>
            <a:spLocks noGrp="1"/>
          </p:cNvSpPr>
          <p:nvPr>
            <p:ph type="dt" sz="half" idx="10"/>
          </p:nvPr>
        </p:nvSpPr>
        <p:spPr/>
        <p:txBody>
          <a:bodyPr/>
          <a:lstStyle/>
          <a:p>
            <a:fld id="{E7736193-EDE3-4BB5-AE5F-E6E5472AB8BE}" type="datetimeFigureOut">
              <a:rPr lang="en-US" smtClean="0"/>
              <a:t>4/16/2026</a:t>
            </a:fld>
            <a:endParaRPr lang="en-US"/>
          </a:p>
        </p:txBody>
      </p:sp>
      <p:sp>
        <p:nvSpPr>
          <p:cNvPr id="5" name="Footer Placeholder 4">
            <a:extLst>
              <a:ext uri="{FF2B5EF4-FFF2-40B4-BE49-F238E27FC236}">
                <a16:creationId xmlns:a16="http://schemas.microsoft.com/office/drawing/2014/main" id="{87C4289B-CB0D-8AFC-7C02-F755C0DCC8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7971E4-8A9E-2A30-D7FE-B3505124BB9D}"/>
              </a:ext>
            </a:extLst>
          </p:cNvPr>
          <p:cNvSpPr>
            <a:spLocks noGrp="1"/>
          </p:cNvSpPr>
          <p:nvPr>
            <p:ph type="sldNum" sz="quarter" idx="12"/>
          </p:nvPr>
        </p:nvSpPr>
        <p:spPr/>
        <p:txBody>
          <a:bodyPr/>
          <a:lstStyle/>
          <a:p>
            <a:fld id="{1CC2C9B9-B4B7-45CC-A7EB-16F8BADE9045}" type="slidenum">
              <a:rPr lang="en-US" smtClean="0"/>
              <a:t>‹#›</a:t>
            </a:fld>
            <a:endParaRPr lang="en-US"/>
          </a:p>
        </p:txBody>
      </p:sp>
    </p:spTree>
    <p:extLst>
      <p:ext uri="{BB962C8B-B14F-4D97-AF65-F5344CB8AC3E}">
        <p14:creationId xmlns:p14="http://schemas.microsoft.com/office/powerpoint/2010/main" val="35199243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87F941-C3A7-545F-8046-C7A9AC80300E}"/>
              </a:ext>
            </a:extLst>
          </p:cNvPr>
          <p:cNvSpPr>
            <a:spLocks noGrp="1"/>
          </p:cNvSpPr>
          <p:nvPr>
            <p:ph type="title"/>
          </p:nvPr>
        </p:nvSpPr>
        <p:spPr>
          <a:xfrm>
            <a:off x="1615817" y="1272209"/>
            <a:ext cx="9164725" cy="1033670"/>
          </a:xfrm>
        </p:spPr>
        <p:txBody>
          <a:bodyPr anchor="b"/>
          <a:lstStyle/>
          <a:p>
            <a:r>
              <a:rPr lang="en-US" dirty="0"/>
              <a:t>Click to edit Master title style</a:t>
            </a:r>
          </a:p>
        </p:txBody>
      </p:sp>
      <p:sp>
        <p:nvSpPr>
          <p:cNvPr id="3" name="Content Placeholder 2">
            <a:extLst>
              <a:ext uri="{FF2B5EF4-FFF2-40B4-BE49-F238E27FC236}">
                <a16:creationId xmlns:a16="http://schemas.microsoft.com/office/drawing/2014/main" id="{41BD4277-CFAE-EEF6-3346-61F06D5A3945}"/>
              </a:ext>
            </a:extLst>
          </p:cNvPr>
          <p:cNvSpPr>
            <a:spLocks noGrp="1"/>
          </p:cNvSpPr>
          <p:nvPr>
            <p:ph sz="half" idx="1"/>
          </p:nvPr>
        </p:nvSpPr>
        <p:spPr>
          <a:xfrm>
            <a:off x="1615817" y="2425148"/>
            <a:ext cx="4188635" cy="316064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09543384-699D-84FC-C8B5-7BDE49BB4478}"/>
              </a:ext>
            </a:extLst>
          </p:cNvPr>
          <p:cNvSpPr>
            <a:spLocks noGrp="1"/>
          </p:cNvSpPr>
          <p:nvPr>
            <p:ph sz="half" idx="2"/>
          </p:nvPr>
        </p:nvSpPr>
        <p:spPr>
          <a:xfrm>
            <a:off x="6371355" y="2425148"/>
            <a:ext cx="4188635" cy="316064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B0A49386-AFC8-03DA-4563-07B0A0119B1C}"/>
              </a:ext>
            </a:extLst>
          </p:cNvPr>
          <p:cNvSpPr>
            <a:spLocks noGrp="1"/>
          </p:cNvSpPr>
          <p:nvPr>
            <p:ph type="dt" sz="half" idx="10"/>
          </p:nvPr>
        </p:nvSpPr>
        <p:spPr/>
        <p:txBody>
          <a:bodyPr/>
          <a:lstStyle/>
          <a:p>
            <a:fld id="{E7736193-EDE3-4BB5-AE5F-E6E5472AB8BE}" type="datetimeFigureOut">
              <a:rPr lang="en-US" smtClean="0"/>
              <a:t>4/16/2026</a:t>
            </a:fld>
            <a:endParaRPr lang="en-US"/>
          </a:p>
        </p:txBody>
      </p:sp>
      <p:sp>
        <p:nvSpPr>
          <p:cNvPr id="6" name="Footer Placeholder 5">
            <a:extLst>
              <a:ext uri="{FF2B5EF4-FFF2-40B4-BE49-F238E27FC236}">
                <a16:creationId xmlns:a16="http://schemas.microsoft.com/office/drawing/2014/main" id="{23AED60A-7704-31D9-7D4D-65C635EDF81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66927DA-3B5E-13B8-0BA8-5DCFF001E05E}"/>
              </a:ext>
            </a:extLst>
          </p:cNvPr>
          <p:cNvSpPr>
            <a:spLocks noGrp="1"/>
          </p:cNvSpPr>
          <p:nvPr>
            <p:ph type="sldNum" sz="quarter" idx="12"/>
          </p:nvPr>
        </p:nvSpPr>
        <p:spPr/>
        <p:txBody>
          <a:bodyPr/>
          <a:lstStyle/>
          <a:p>
            <a:fld id="{1CC2C9B9-B4B7-45CC-A7EB-16F8BADE9045}" type="slidenum">
              <a:rPr lang="en-US" smtClean="0"/>
              <a:t>‹#›</a:t>
            </a:fld>
            <a:endParaRPr lang="en-US"/>
          </a:p>
        </p:txBody>
      </p:sp>
    </p:spTree>
    <p:extLst>
      <p:ext uri="{BB962C8B-B14F-4D97-AF65-F5344CB8AC3E}">
        <p14:creationId xmlns:p14="http://schemas.microsoft.com/office/powerpoint/2010/main" val="4858374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37B55A-280B-BDCB-F966-8578DDE741DC}"/>
              </a:ext>
            </a:extLst>
          </p:cNvPr>
          <p:cNvSpPr>
            <a:spLocks noGrp="1"/>
          </p:cNvSpPr>
          <p:nvPr>
            <p:ph type="title"/>
          </p:nvPr>
        </p:nvSpPr>
        <p:spPr>
          <a:xfrm>
            <a:off x="1017442" y="600817"/>
            <a:ext cx="10079497" cy="1168706"/>
          </a:xfrm>
        </p:spPr>
        <p:txBody>
          <a:bodyPr anchor="b"/>
          <a:lstStyle/>
          <a:p>
            <a:r>
              <a:rPr lang="en-US" dirty="0"/>
              <a:t>Click to edit Master title style</a:t>
            </a:r>
          </a:p>
        </p:txBody>
      </p:sp>
      <p:sp>
        <p:nvSpPr>
          <p:cNvPr id="3" name="Text Placeholder 2">
            <a:extLst>
              <a:ext uri="{FF2B5EF4-FFF2-40B4-BE49-F238E27FC236}">
                <a16:creationId xmlns:a16="http://schemas.microsoft.com/office/drawing/2014/main" id="{0C76EA03-7008-14AB-547B-E66EA4EC968F}"/>
              </a:ext>
            </a:extLst>
          </p:cNvPr>
          <p:cNvSpPr>
            <a:spLocks noGrp="1"/>
          </p:cNvSpPr>
          <p:nvPr>
            <p:ph type="body" idx="1"/>
          </p:nvPr>
        </p:nvSpPr>
        <p:spPr>
          <a:xfrm>
            <a:off x="1017442" y="1798488"/>
            <a:ext cx="4599587" cy="668492"/>
          </a:xfrm>
        </p:spPr>
        <p:txBody>
          <a:bodyPr anchor="b"/>
          <a:lstStyle>
            <a:lvl1pPr marL="0" indent="0">
              <a:buNone/>
              <a:defRPr sz="24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9D629F56-D2C8-71FE-FA59-002819D51856}"/>
              </a:ext>
            </a:extLst>
          </p:cNvPr>
          <p:cNvSpPr>
            <a:spLocks noGrp="1"/>
          </p:cNvSpPr>
          <p:nvPr>
            <p:ph sz="half" idx="2"/>
          </p:nvPr>
        </p:nvSpPr>
        <p:spPr>
          <a:xfrm>
            <a:off x="1017442" y="2777279"/>
            <a:ext cx="4599587" cy="327693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712524D2-CA8D-75F3-D089-C2F0E20D4759}"/>
              </a:ext>
            </a:extLst>
          </p:cNvPr>
          <p:cNvSpPr>
            <a:spLocks noGrp="1"/>
          </p:cNvSpPr>
          <p:nvPr>
            <p:ph type="body" sz="quarter" idx="3"/>
          </p:nvPr>
        </p:nvSpPr>
        <p:spPr>
          <a:xfrm>
            <a:off x="6497352" y="1798488"/>
            <a:ext cx="4599588" cy="668492"/>
          </a:xfrm>
        </p:spPr>
        <p:txBody>
          <a:bodyPr anchor="b"/>
          <a:lstStyle>
            <a:lvl1pPr marL="0" indent="0">
              <a:buNone/>
              <a:defRPr sz="24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EE99B0E3-5AE5-0516-27BF-9F246137FE03}"/>
              </a:ext>
            </a:extLst>
          </p:cNvPr>
          <p:cNvSpPr>
            <a:spLocks noGrp="1"/>
          </p:cNvSpPr>
          <p:nvPr>
            <p:ph sz="quarter" idx="4"/>
          </p:nvPr>
        </p:nvSpPr>
        <p:spPr>
          <a:xfrm>
            <a:off x="6497352" y="2777279"/>
            <a:ext cx="4599588" cy="327693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F7B319A7-6048-4735-B2AC-6D6043F1461A}"/>
              </a:ext>
            </a:extLst>
          </p:cNvPr>
          <p:cNvSpPr>
            <a:spLocks noGrp="1"/>
          </p:cNvSpPr>
          <p:nvPr>
            <p:ph type="dt" sz="half" idx="10"/>
          </p:nvPr>
        </p:nvSpPr>
        <p:spPr/>
        <p:txBody>
          <a:bodyPr/>
          <a:lstStyle/>
          <a:p>
            <a:fld id="{E7736193-EDE3-4BB5-AE5F-E6E5472AB8BE}" type="datetimeFigureOut">
              <a:rPr lang="en-US" smtClean="0"/>
              <a:t>4/16/2026</a:t>
            </a:fld>
            <a:endParaRPr lang="en-US"/>
          </a:p>
        </p:txBody>
      </p:sp>
      <p:sp>
        <p:nvSpPr>
          <p:cNvPr id="8" name="Footer Placeholder 7">
            <a:extLst>
              <a:ext uri="{FF2B5EF4-FFF2-40B4-BE49-F238E27FC236}">
                <a16:creationId xmlns:a16="http://schemas.microsoft.com/office/drawing/2014/main" id="{6515F875-F23E-D0D2-9115-CD494FDA00B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DB4F88F-F488-D9D5-CF99-AA1750AAFC39}"/>
              </a:ext>
            </a:extLst>
          </p:cNvPr>
          <p:cNvSpPr>
            <a:spLocks noGrp="1"/>
          </p:cNvSpPr>
          <p:nvPr>
            <p:ph type="sldNum" sz="quarter" idx="12"/>
          </p:nvPr>
        </p:nvSpPr>
        <p:spPr/>
        <p:txBody>
          <a:bodyPr/>
          <a:lstStyle/>
          <a:p>
            <a:fld id="{1CC2C9B9-B4B7-45CC-A7EB-16F8BADE9045}" type="slidenum">
              <a:rPr lang="en-US" smtClean="0"/>
              <a:t>‹#›</a:t>
            </a:fld>
            <a:endParaRPr lang="en-US"/>
          </a:p>
        </p:txBody>
      </p:sp>
      <p:cxnSp>
        <p:nvCxnSpPr>
          <p:cNvPr id="13" name="Straight Connector 12">
            <a:extLst>
              <a:ext uri="{FF2B5EF4-FFF2-40B4-BE49-F238E27FC236}">
                <a16:creationId xmlns:a16="http://schemas.microsoft.com/office/drawing/2014/main" id="{B5094593-EFC2-EEEF-74CD-BD00F4132A94}"/>
              </a:ext>
            </a:extLst>
          </p:cNvPr>
          <p:cNvCxnSpPr>
            <a:cxnSpLocks/>
          </p:cNvCxnSpPr>
          <p:nvPr/>
        </p:nvCxnSpPr>
        <p:spPr>
          <a:xfrm>
            <a:off x="6571185" y="2593591"/>
            <a:ext cx="4525755" cy="0"/>
          </a:xfrm>
          <a:prstGeom prst="line">
            <a:avLst/>
          </a:prstGeom>
          <a:ln w="381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AF851F6D-436C-FA47-8CD1-2C10E735764A}"/>
              </a:ext>
            </a:extLst>
          </p:cNvPr>
          <p:cNvCxnSpPr>
            <a:cxnSpLocks/>
          </p:cNvCxnSpPr>
          <p:nvPr/>
        </p:nvCxnSpPr>
        <p:spPr>
          <a:xfrm>
            <a:off x="1107503" y="2593591"/>
            <a:ext cx="4509526" cy="0"/>
          </a:xfrm>
          <a:prstGeom prst="line">
            <a:avLst/>
          </a:prstGeom>
          <a:ln w="381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58160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D91B86-9261-4E82-EF65-30F78154E2F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A3A5E84-E43B-20AE-E80D-47CB0B07BD7B}"/>
              </a:ext>
            </a:extLst>
          </p:cNvPr>
          <p:cNvSpPr>
            <a:spLocks noGrp="1"/>
          </p:cNvSpPr>
          <p:nvPr>
            <p:ph type="dt" sz="half" idx="10"/>
          </p:nvPr>
        </p:nvSpPr>
        <p:spPr/>
        <p:txBody>
          <a:bodyPr/>
          <a:lstStyle/>
          <a:p>
            <a:fld id="{E7736193-EDE3-4BB5-AE5F-E6E5472AB8BE}" type="datetimeFigureOut">
              <a:rPr lang="en-US" smtClean="0"/>
              <a:t>4/16/2026</a:t>
            </a:fld>
            <a:endParaRPr lang="en-US"/>
          </a:p>
        </p:txBody>
      </p:sp>
      <p:sp>
        <p:nvSpPr>
          <p:cNvPr id="4" name="Footer Placeholder 3">
            <a:extLst>
              <a:ext uri="{FF2B5EF4-FFF2-40B4-BE49-F238E27FC236}">
                <a16:creationId xmlns:a16="http://schemas.microsoft.com/office/drawing/2014/main" id="{2AFF5797-14F1-9FEB-247C-0E325AF74D2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5B5D7AF-1489-8F93-4828-0AE784B8BA8F}"/>
              </a:ext>
            </a:extLst>
          </p:cNvPr>
          <p:cNvSpPr>
            <a:spLocks noGrp="1"/>
          </p:cNvSpPr>
          <p:nvPr>
            <p:ph type="sldNum" sz="quarter" idx="12"/>
          </p:nvPr>
        </p:nvSpPr>
        <p:spPr/>
        <p:txBody>
          <a:bodyPr/>
          <a:lstStyle/>
          <a:p>
            <a:fld id="{1CC2C9B9-B4B7-45CC-A7EB-16F8BADE9045}" type="slidenum">
              <a:rPr lang="en-US" smtClean="0"/>
              <a:t>‹#›</a:t>
            </a:fld>
            <a:endParaRPr lang="en-US"/>
          </a:p>
        </p:txBody>
      </p:sp>
    </p:spTree>
    <p:extLst>
      <p:ext uri="{BB962C8B-B14F-4D97-AF65-F5344CB8AC3E}">
        <p14:creationId xmlns:p14="http://schemas.microsoft.com/office/powerpoint/2010/main" val="41478412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B6CAF1C-8901-AE05-E52C-D5B95941055B}"/>
              </a:ext>
            </a:extLst>
          </p:cNvPr>
          <p:cNvSpPr>
            <a:spLocks noGrp="1"/>
          </p:cNvSpPr>
          <p:nvPr>
            <p:ph type="dt" sz="half" idx="10"/>
          </p:nvPr>
        </p:nvSpPr>
        <p:spPr/>
        <p:txBody>
          <a:bodyPr/>
          <a:lstStyle/>
          <a:p>
            <a:fld id="{E7736193-EDE3-4BB5-AE5F-E6E5472AB8BE}" type="datetimeFigureOut">
              <a:rPr lang="en-US" smtClean="0"/>
              <a:t>4/16/2026</a:t>
            </a:fld>
            <a:endParaRPr lang="en-US"/>
          </a:p>
        </p:txBody>
      </p:sp>
      <p:sp>
        <p:nvSpPr>
          <p:cNvPr id="3" name="Footer Placeholder 2">
            <a:extLst>
              <a:ext uri="{FF2B5EF4-FFF2-40B4-BE49-F238E27FC236}">
                <a16:creationId xmlns:a16="http://schemas.microsoft.com/office/drawing/2014/main" id="{E1CD4F90-2973-4FE2-6C2C-5C2AC5C5A8F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D50414B-A7EC-0C14-EFD2-29C5582CC184}"/>
              </a:ext>
            </a:extLst>
          </p:cNvPr>
          <p:cNvSpPr>
            <a:spLocks noGrp="1"/>
          </p:cNvSpPr>
          <p:nvPr>
            <p:ph type="sldNum" sz="quarter" idx="12"/>
          </p:nvPr>
        </p:nvSpPr>
        <p:spPr/>
        <p:txBody>
          <a:bodyPr/>
          <a:lstStyle/>
          <a:p>
            <a:fld id="{1CC2C9B9-B4B7-45CC-A7EB-16F8BADE9045}" type="slidenum">
              <a:rPr lang="en-US" smtClean="0"/>
              <a:t>‹#›</a:t>
            </a:fld>
            <a:endParaRPr lang="en-US"/>
          </a:p>
        </p:txBody>
      </p:sp>
    </p:spTree>
    <p:extLst>
      <p:ext uri="{BB962C8B-B14F-4D97-AF65-F5344CB8AC3E}">
        <p14:creationId xmlns:p14="http://schemas.microsoft.com/office/powerpoint/2010/main" val="36778756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E378C7-A764-C5E4-A6A4-DC5B1B3537FB}"/>
              </a:ext>
            </a:extLst>
          </p:cNvPr>
          <p:cNvSpPr>
            <a:spLocks noGrp="1"/>
          </p:cNvSpPr>
          <p:nvPr>
            <p:ph type="title"/>
          </p:nvPr>
        </p:nvSpPr>
        <p:spPr>
          <a:xfrm>
            <a:off x="1380121" y="1391478"/>
            <a:ext cx="3288432" cy="1951414"/>
          </a:xfrm>
        </p:spPr>
        <p:txBody>
          <a:bodyPr anchor="t">
            <a:normAutofit/>
          </a:bodyPr>
          <a:lstStyle>
            <a:lvl1pPr>
              <a:defRPr sz="2400"/>
            </a:lvl1pPr>
          </a:lstStyle>
          <a:p>
            <a:r>
              <a:rPr lang="en-US" dirty="0"/>
              <a:t>Click to edit Master title style</a:t>
            </a:r>
          </a:p>
        </p:txBody>
      </p:sp>
      <p:sp>
        <p:nvSpPr>
          <p:cNvPr id="3" name="Content Placeholder 2">
            <a:extLst>
              <a:ext uri="{FF2B5EF4-FFF2-40B4-BE49-F238E27FC236}">
                <a16:creationId xmlns:a16="http://schemas.microsoft.com/office/drawing/2014/main" id="{27DFE178-4B5D-413B-6583-AB81E8D04180}"/>
              </a:ext>
            </a:extLst>
          </p:cNvPr>
          <p:cNvSpPr>
            <a:spLocks noGrp="1"/>
          </p:cNvSpPr>
          <p:nvPr>
            <p:ph idx="1"/>
          </p:nvPr>
        </p:nvSpPr>
        <p:spPr>
          <a:xfrm>
            <a:off x="6003235" y="920080"/>
            <a:ext cx="5312467" cy="5026360"/>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8DB92F6D-71AB-9630-9DBE-46041C50C79A}"/>
              </a:ext>
            </a:extLst>
          </p:cNvPr>
          <p:cNvSpPr>
            <a:spLocks noGrp="1"/>
          </p:cNvSpPr>
          <p:nvPr>
            <p:ph type="body" sz="half" idx="2"/>
          </p:nvPr>
        </p:nvSpPr>
        <p:spPr>
          <a:xfrm>
            <a:off x="1380121" y="3566727"/>
            <a:ext cx="3288432" cy="1766325"/>
          </a:xfrm>
        </p:spPr>
        <p:txBody>
          <a:bodyPr anchor="b">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80FEAAD1-C919-6E2E-32D2-E199025FB8F9}"/>
              </a:ext>
            </a:extLst>
          </p:cNvPr>
          <p:cNvSpPr>
            <a:spLocks noGrp="1"/>
          </p:cNvSpPr>
          <p:nvPr>
            <p:ph type="dt" sz="half" idx="10"/>
          </p:nvPr>
        </p:nvSpPr>
        <p:spPr/>
        <p:txBody>
          <a:bodyPr/>
          <a:lstStyle/>
          <a:p>
            <a:fld id="{E7736193-EDE3-4BB5-AE5F-E6E5472AB8BE}" type="datetimeFigureOut">
              <a:rPr lang="en-US" smtClean="0"/>
              <a:t>4/16/2026</a:t>
            </a:fld>
            <a:endParaRPr lang="en-US"/>
          </a:p>
        </p:txBody>
      </p:sp>
      <p:sp>
        <p:nvSpPr>
          <p:cNvPr id="6" name="Footer Placeholder 5">
            <a:extLst>
              <a:ext uri="{FF2B5EF4-FFF2-40B4-BE49-F238E27FC236}">
                <a16:creationId xmlns:a16="http://schemas.microsoft.com/office/drawing/2014/main" id="{5288B5D8-E15B-BE38-2A89-BD0F02E1A04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67ECC26-B78C-4CBD-6883-97E80D3E5165}"/>
              </a:ext>
            </a:extLst>
          </p:cNvPr>
          <p:cNvSpPr>
            <a:spLocks noGrp="1"/>
          </p:cNvSpPr>
          <p:nvPr>
            <p:ph type="sldNum" sz="quarter" idx="12"/>
          </p:nvPr>
        </p:nvSpPr>
        <p:spPr/>
        <p:txBody>
          <a:bodyPr/>
          <a:lstStyle/>
          <a:p>
            <a:fld id="{1CC2C9B9-B4B7-45CC-A7EB-16F8BADE9045}" type="slidenum">
              <a:rPr lang="en-US" smtClean="0"/>
              <a:t>‹#›</a:t>
            </a:fld>
            <a:endParaRPr lang="en-US"/>
          </a:p>
        </p:txBody>
      </p:sp>
      <p:sp>
        <p:nvSpPr>
          <p:cNvPr id="11" name="Rectangle 10">
            <a:extLst>
              <a:ext uri="{FF2B5EF4-FFF2-40B4-BE49-F238E27FC236}">
                <a16:creationId xmlns:a16="http://schemas.microsoft.com/office/drawing/2014/main" id="{96AAC029-BE5C-900C-E7D2-DE6E31789D1E}"/>
              </a:ext>
              <a:ext uri="{C183D7F6-B498-43B3-948B-1728B52AA6E4}">
                <adec:decorative xmlns:adec="http://schemas.microsoft.com/office/drawing/2017/decorative" val="1"/>
              </a:ext>
            </a:extLst>
          </p:cNvPr>
          <p:cNvSpPr/>
          <p:nvPr/>
        </p:nvSpPr>
        <p:spPr>
          <a:xfrm>
            <a:off x="933198" y="931857"/>
            <a:ext cx="4305523" cy="4996302"/>
          </a:xfrm>
          <a:prstGeom prst="rect">
            <a:avLst/>
          </a:prstGeom>
          <a:no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68685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04EAA-30F7-390A-C77C-2E5BD8218BC0}"/>
              </a:ext>
            </a:extLst>
          </p:cNvPr>
          <p:cNvSpPr>
            <a:spLocks noGrp="1"/>
          </p:cNvSpPr>
          <p:nvPr>
            <p:ph type="title"/>
          </p:nvPr>
        </p:nvSpPr>
        <p:spPr>
          <a:xfrm>
            <a:off x="1380120" y="1391478"/>
            <a:ext cx="3322510" cy="2037522"/>
          </a:xfrm>
        </p:spPr>
        <p:txBody>
          <a:bodyPr anchor="t">
            <a:normAutofit/>
          </a:bodyPr>
          <a:lstStyle>
            <a:lvl1pPr>
              <a:defRPr sz="2400"/>
            </a:lvl1pPr>
          </a:lstStyle>
          <a:p>
            <a:r>
              <a:rPr lang="en-US" dirty="0"/>
              <a:t>Click to edit Master title style</a:t>
            </a:r>
          </a:p>
        </p:txBody>
      </p:sp>
      <p:sp useBgFill="1">
        <p:nvSpPr>
          <p:cNvPr id="3" name="Picture Placeholder 2">
            <a:extLst>
              <a:ext uri="{FF2B5EF4-FFF2-40B4-BE49-F238E27FC236}">
                <a16:creationId xmlns:a16="http://schemas.microsoft.com/office/drawing/2014/main" id="{513A1C34-81AC-D534-67B1-42721228935F}"/>
              </a:ext>
            </a:extLst>
          </p:cNvPr>
          <p:cNvSpPr>
            <a:spLocks noGrp="1"/>
          </p:cNvSpPr>
          <p:nvPr>
            <p:ph type="pic" idx="1"/>
          </p:nvPr>
        </p:nvSpPr>
        <p:spPr>
          <a:xfrm>
            <a:off x="5907143" y="931857"/>
            <a:ext cx="5351659" cy="499630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C0E1012D-3524-26C6-64C1-8CE6E7A9A29B}"/>
              </a:ext>
            </a:extLst>
          </p:cNvPr>
          <p:cNvSpPr>
            <a:spLocks noGrp="1"/>
          </p:cNvSpPr>
          <p:nvPr>
            <p:ph type="body" sz="half" idx="2"/>
          </p:nvPr>
        </p:nvSpPr>
        <p:spPr>
          <a:xfrm>
            <a:off x="1380120" y="3742792"/>
            <a:ext cx="3322510" cy="1590261"/>
          </a:xfrm>
        </p:spPr>
        <p:txBody>
          <a:bodyPr anchor="b">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7E8FA6D7-1BE0-F14D-A2F7-4836180BC3B9}"/>
              </a:ext>
            </a:extLst>
          </p:cNvPr>
          <p:cNvSpPr>
            <a:spLocks noGrp="1"/>
          </p:cNvSpPr>
          <p:nvPr>
            <p:ph type="dt" sz="half" idx="10"/>
          </p:nvPr>
        </p:nvSpPr>
        <p:spPr/>
        <p:txBody>
          <a:bodyPr/>
          <a:lstStyle/>
          <a:p>
            <a:fld id="{E7736193-EDE3-4BB5-AE5F-E6E5472AB8BE}" type="datetimeFigureOut">
              <a:rPr lang="en-US" smtClean="0"/>
              <a:t>4/16/2026</a:t>
            </a:fld>
            <a:endParaRPr lang="en-US"/>
          </a:p>
        </p:txBody>
      </p:sp>
      <p:sp>
        <p:nvSpPr>
          <p:cNvPr id="6" name="Footer Placeholder 5">
            <a:extLst>
              <a:ext uri="{FF2B5EF4-FFF2-40B4-BE49-F238E27FC236}">
                <a16:creationId xmlns:a16="http://schemas.microsoft.com/office/drawing/2014/main" id="{0556B5AC-3F20-FDC1-D579-7C4C6B4ED03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E074ACA-1D54-81FA-70B1-31AB3011B3C6}"/>
              </a:ext>
            </a:extLst>
          </p:cNvPr>
          <p:cNvSpPr>
            <a:spLocks noGrp="1"/>
          </p:cNvSpPr>
          <p:nvPr>
            <p:ph type="sldNum" sz="quarter" idx="12"/>
          </p:nvPr>
        </p:nvSpPr>
        <p:spPr/>
        <p:txBody>
          <a:bodyPr/>
          <a:lstStyle/>
          <a:p>
            <a:fld id="{1CC2C9B9-B4B7-45CC-A7EB-16F8BADE9045}" type="slidenum">
              <a:rPr lang="en-US" smtClean="0"/>
              <a:t>‹#›</a:t>
            </a:fld>
            <a:endParaRPr lang="en-US"/>
          </a:p>
        </p:txBody>
      </p:sp>
      <p:sp>
        <p:nvSpPr>
          <p:cNvPr id="9" name="Rectangle 8">
            <a:extLst>
              <a:ext uri="{FF2B5EF4-FFF2-40B4-BE49-F238E27FC236}">
                <a16:creationId xmlns:a16="http://schemas.microsoft.com/office/drawing/2014/main" id="{4DD8EE65-D4F9-418A-1628-F5DFD3DBA24E}"/>
              </a:ext>
              <a:ext uri="{C183D7F6-B498-43B3-948B-1728B52AA6E4}">
                <adec:decorative xmlns:adec="http://schemas.microsoft.com/office/drawing/2017/decorative" val="1"/>
              </a:ext>
            </a:extLst>
          </p:cNvPr>
          <p:cNvSpPr/>
          <p:nvPr/>
        </p:nvSpPr>
        <p:spPr>
          <a:xfrm>
            <a:off x="933198" y="931857"/>
            <a:ext cx="4305523" cy="4996302"/>
          </a:xfrm>
          <a:prstGeom prst="rect">
            <a:avLst/>
          </a:prstGeom>
          <a:no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970838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6792104-6F24-CD50-F55E-22A55084DDC9}"/>
              </a:ext>
            </a:extLst>
          </p:cNvPr>
          <p:cNvSpPr>
            <a:spLocks noGrp="1"/>
          </p:cNvSpPr>
          <p:nvPr>
            <p:ph type="title"/>
          </p:nvPr>
        </p:nvSpPr>
        <p:spPr>
          <a:xfrm>
            <a:off x="1620442" y="1233199"/>
            <a:ext cx="8977511" cy="1073825"/>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2D1059CB-D00E-398D-E4D9-59792FC40A4C}"/>
              </a:ext>
            </a:extLst>
          </p:cNvPr>
          <p:cNvSpPr>
            <a:spLocks noGrp="1"/>
          </p:cNvSpPr>
          <p:nvPr>
            <p:ph type="body" idx="1"/>
          </p:nvPr>
        </p:nvSpPr>
        <p:spPr>
          <a:xfrm>
            <a:off x="1620444" y="2419639"/>
            <a:ext cx="8977509" cy="314178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F8DFBC38-D897-7CBE-AC89-A95A2222D7C8}"/>
              </a:ext>
            </a:extLst>
          </p:cNvPr>
          <p:cNvSpPr>
            <a:spLocks noGrp="1"/>
          </p:cNvSpPr>
          <p:nvPr>
            <p:ph type="dt" sz="half" idx="2"/>
          </p:nvPr>
        </p:nvSpPr>
        <p:spPr>
          <a:xfrm>
            <a:off x="847726" y="6199188"/>
            <a:ext cx="2743200" cy="365125"/>
          </a:xfrm>
          <a:prstGeom prst="rect">
            <a:avLst/>
          </a:prstGeom>
        </p:spPr>
        <p:txBody>
          <a:bodyPr vert="horz" lIns="91440" tIns="45720" rIns="91440" bIns="45720" rtlCol="0" anchor="ctr"/>
          <a:lstStyle>
            <a:lvl1pPr algn="l">
              <a:defRPr sz="1050">
                <a:solidFill>
                  <a:schemeClr val="tx1"/>
                </a:solidFill>
                <a:latin typeface="+mn-lt"/>
              </a:defRPr>
            </a:lvl1pPr>
          </a:lstStyle>
          <a:p>
            <a:fld id="{E7736193-EDE3-4BB5-AE5F-E6E5472AB8BE}" type="datetimeFigureOut">
              <a:rPr lang="en-US" smtClean="0"/>
              <a:t>4/16/2026</a:t>
            </a:fld>
            <a:endParaRPr lang="en-US"/>
          </a:p>
        </p:txBody>
      </p:sp>
      <p:sp>
        <p:nvSpPr>
          <p:cNvPr id="5" name="Footer Placeholder 4">
            <a:extLst>
              <a:ext uri="{FF2B5EF4-FFF2-40B4-BE49-F238E27FC236}">
                <a16:creationId xmlns:a16="http://schemas.microsoft.com/office/drawing/2014/main" id="{E6728008-2A03-D518-4A75-30816EB0D198}"/>
              </a:ext>
            </a:extLst>
          </p:cNvPr>
          <p:cNvSpPr>
            <a:spLocks noGrp="1"/>
          </p:cNvSpPr>
          <p:nvPr>
            <p:ph type="ftr" sz="quarter" idx="3"/>
          </p:nvPr>
        </p:nvSpPr>
        <p:spPr>
          <a:xfrm>
            <a:off x="7286625" y="6199188"/>
            <a:ext cx="3409951" cy="365125"/>
          </a:xfrm>
          <a:prstGeom prst="rect">
            <a:avLst/>
          </a:prstGeom>
        </p:spPr>
        <p:txBody>
          <a:bodyPr vert="horz" lIns="91440" tIns="45720" rIns="91440" bIns="45720" rtlCol="0" anchor="ctr"/>
          <a:lstStyle>
            <a:lvl1pPr algn="r">
              <a:defRPr sz="1050">
                <a:solidFill>
                  <a:schemeClr val="tx1"/>
                </a:solidFill>
                <a:latin typeface="+mn-lt"/>
              </a:defRPr>
            </a:lvl1pPr>
          </a:lstStyle>
          <a:p>
            <a:endParaRPr lang="en-US"/>
          </a:p>
        </p:txBody>
      </p:sp>
      <p:sp>
        <p:nvSpPr>
          <p:cNvPr id="6" name="Slide Number Placeholder 5">
            <a:extLst>
              <a:ext uri="{FF2B5EF4-FFF2-40B4-BE49-F238E27FC236}">
                <a16:creationId xmlns:a16="http://schemas.microsoft.com/office/drawing/2014/main" id="{F3691D49-2BD8-1C36-B43A-CF2F9177769B}"/>
              </a:ext>
            </a:extLst>
          </p:cNvPr>
          <p:cNvSpPr>
            <a:spLocks noGrp="1"/>
          </p:cNvSpPr>
          <p:nvPr>
            <p:ph type="sldNum" sz="quarter" idx="4"/>
          </p:nvPr>
        </p:nvSpPr>
        <p:spPr>
          <a:xfrm>
            <a:off x="10696577" y="6199188"/>
            <a:ext cx="619125" cy="365125"/>
          </a:xfrm>
          <a:prstGeom prst="rect">
            <a:avLst/>
          </a:prstGeom>
        </p:spPr>
        <p:txBody>
          <a:bodyPr vert="horz" lIns="91440" tIns="45720" rIns="91440" bIns="45720" rtlCol="0" anchor="ctr"/>
          <a:lstStyle>
            <a:lvl1pPr algn="r">
              <a:defRPr sz="1050">
                <a:solidFill>
                  <a:schemeClr val="tx1"/>
                </a:solidFill>
                <a:latin typeface="+mn-lt"/>
              </a:defRPr>
            </a:lvl1pPr>
          </a:lstStyle>
          <a:p>
            <a:fld id="{1CC2C9B9-B4B7-45CC-A7EB-16F8BADE9045}" type="slidenum">
              <a:rPr lang="en-US" smtClean="0"/>
              <a:t>‹#›</a:t>
            </a:fld>
            <a:endParaRPr lang="en-US"/>
          </a:p>
        </p:txBody>
      </p:sp>
      <p:sp>
        <p:nvSpPr>
          <p:cNvPr id="8" name="Rectangle 7">
            <a:extLst>
              <a:ext uri="{FF2B5EF4-FFF2-40B4-BE49-F238E27FC236}">
                <a16:creationId xmlns:a16="http://schemas.microsoft.com/office/drawing/2014/main" id="{5BE2A49E-0BD9-321C-F602-AFA2FCF9B27B}"/>
              </a:ext>
              <a:ext uri="{C183D7F6-B498-43B3-948B-1728B52AA6E4}">
                <adec:decorative xmlns:adec="http://schemas.microsoft.com/office/drawing/2017/decorative" val="1"/>
              </a:ext>
            </a:extLst>
          </p:cNvPr>
          <p:cNvSpPr/>
          <p:nvPr/>
        </p:nvSpPr>
        <p:spPr>
          <a:xfrm>
            <a:off x="933198" y="931857"/>
            <a:ext cx="10326946" cy="4996302"/>
          </a:xfrm>
          <a:prstGeom prst="rect">
            <a:avLst/>
          </a:prstGeom>
          <a:no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61724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120000"/>
        </a:lnSpc>
        <a:spcBef>
          <a:spcPct val="0"/>
        </a:spcBef>
        <a:buNone/>
        <a:defRPr sz="2800" b="1" kern="1200" cap="all" spc="500"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tmp" /><Relationship Id="rId1" Type="http://schemas.openxmlformats.org/officeDocument/2006/relationships/slideLayout" Target="../slideLayouts/slideLayout1.xml" /></Relationships>
</file>

<file path=ppt/slides/_rels/slide2.xml.rels><?xml version="1.0" encoding="UTF-8" standalone="yes"?>
<Relationships xmlns="http://schemas.openxmlformats.org/package/2006/relationships"><Relationship Id="rId2" Type="http://schemas.openxmlformats.org/officeDocument/2006/relationships/image" Target="../media/image2.jpeg" /><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2" Type="http://schemas.openxmlformats.org/officeDocument/2006/relationships/image" Target="../media/image3.jpeg" /><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3" Type="http://schemas.openxmlformats.org/officeDocument/2006/relationships/image" Target="../media/image5.svg" /><Relationship Id="rId2" Type="http://schemas.openxmlformats.org/officeDocument/2006/relationships/image" Target="../media/image4.png" /><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3" Type="http://schemas.openxmlformats.org/officeDocument/2006/relationships/image" Target="../media/image7.svg" /><Relationship Id="rId2" Type="http://schemas.openxmlformats.org/officeDocument/2006/relationships/image" Target="../media/image6.png"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3" Type="http://schemas.openxmlformats.org/officeDocument/2006/relationships/image" Target="../media/image9.svg" /><Relationship Id="rId2" Type="http://schemas.openxmlformats.org/officeDocument/2006/relationships/image" Target="../media/image8.png" /><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5735658-270A-8D75-091E-AFB444A3D6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081EE3-B6BE-9584-F5AF-E5F6484DA7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8406D1F8-800B-A994-27F0-38A39F7E4876}"/>
              </a:ext>
            </a:extLst>
          </p:cNvPr>
          <p:cNvPicPr>
            <a:picLocks noChangeAspect="1"/>
          </p:cNvPicPr>
          <p:nvPr/>
        </p:nvPicPr>
        <p:blipFill>
          <a:blip r:embed="rId2">
            <a:alphaModFix amt="50000"/>
          </a:blip>
          <a:srcRect/>
          <a:stretch/>
        </p:blipFill>
        <p:spPr>
          <a:xfrm>
            <a:off x="20" y="10"/>
            <a:ext cx="12191980" cy="6857990"/>
          </a:xfrm>
          <a:prstGeom prst="rect">
            <a:avLst/>
          </a:prstGeom>
        </p:spPr>
      </p:pic>
      <p:sp>
        <p:nvSpPr>
          <p:cNvPr id="14" name="Freeform: Shape 13">
            <a:extLst>
              <a:ext uri="{FF2B5EF4-FFF2-40B4-BE49-F238E27FC236}">
                <a16:creationId xmlns:a16="http://schemas.microsoft.com/office/drawing/2014/main" id="{4711BF64-C99B-2F90-ADA1-0C08F9BE83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934286" y="934038"/>
            <a:ext cx="4316884" cy="4991433"/>
          </a:xfrm>
          <a:custGeom>
            <a:avLst/>
            <a:gdLst>
              <a:gd name="connsiteX0" fmla="*/ 0 w 9985794"/>
              <a:gd name="connsiteY0" fmla="*/ 0 h 4920343"/>
              <a:gd name="connsiteX1" fmla="*/ 9985794 w 9985794"/>
              <a:gd name="connsiteY1" fmla="*/ 0 h 4920343"/>
              <a:gd name="connsiteX2" fmla="*/ 9985794 w 9985794"/>
              <a:gd name="connsiteY2" fmla="*/ 4920343 h 4920343"/>
              <a:gd name="connsiteX3" fmla="*/ 0 w 9985794"/>
              <a:gd name="connsiteY3" fmla="*/ 4920343 h 4920343"/>
              <a:gd name="connsiteX4" fmla="*/ 0 w 9985794"/>
              <a:gd name="connsiteY4" fmla="*/ 4119525 h 4920343"/>
              <a:gd name="connsiteX5" fmla="*/ 4905554 w 9985794"/>
              <a:gd name="connsiteY5" fmla="*/ 4119525 h 4920343"/>
              <a:gd name="connsiteX6" fmla="*/ 4905554 w 9985794"/>
              <a:gd name="connsiteY6" fmla="*/ 1451087 h 4920343"/>
              <a:gd name="connsiteX7" fmla="*/ 0 w 9985794"/>
              <a:gd name="connsiteY7" fmla="*/ 1451087 h 4920343"/>
              <a:gd name="connsiteX0" fmla="*/ 4905554 w 9985794"/>
              <a:gd name="connsiteY0" fmla="*/ 4119525 h 4920343"/>
              <a:gd name="connsiteX1" fmla="*/ 4905554 w 9985794"/>
              <a:gd name="connsiteY1" fmla="*/ 1451087 h 4920343"/>
              <a:gd name="connsiteX2" fmla="*/ 0 w 9985794"/>
              <a:gd name="connsiteY2" fmla="*/ 1451087 h 4920343"/>
              <a:gd name="connsiteX3" fmla="*/ 0 w 9985794"/>
              <a:gd name="connsiteY3" fmla="*/ 0 h 4920343"/>
              <a:gd name="connsiteX4" fmla="*/ 9985794 w 9985794"/>
              <a:gd name="connsiteY4" fmla="*/ 0 h 4920343"/>
              <a:gd name="connsiteX5" fmla="*/ 9985794 w 9985794"/>
              <a:gd name="connsiteY5" fmla="*/ 4920343 h 4920343"/>
              <a:gd name="connsiteX6" fmla="*/ 0 w 9985794"/>
              <a:gd name="connsiteY6" fmla="*/ 4920343 h 4920343"/>
              <a:gd name="connsiteX7" fmla="*/ 0 w 9985794"/>
              <a:gd name="connsiteY7" fmla="*/ 4119525 h 4920343"/>
              <a:gd name="connsiteX8" fmla="*/ 4996994 w 9985794"/>
              <a:gd name="connsiteY8" fmla="*/ 4210965 h 4920343"/>
              <a:gd name="connsiteX0" fmla="*/ 4905554 w 9985794"/>
              <a:gd name="connsiteY0" fmla="*/ 4119525 h 4920343"/>
              <a:gd name="connsiteX1" fmla="*/ 4905554 w 9985794"/>
              <a:gd name="connsiteY1" fmla="*/ 1451087 h 4920343"/>
              <a:gd name="connsiteX2" fmla="*/ 0 w 9985794"/>
              <a:gd name="connsiteY2" fmla="*/ 1451087 h 4920343"/>
              <a:gd name="connsiteX3" fmla="*/ 0 w 9985794"/>
              <a:gd name="connsiteY3" fmla="*/ 0 h 4920343"/>
              <a:gd name="connsiteX4" fmla="*/ 9985794 w 9985794"/>
              <a:gd name="connsiteY4" fmla="*/ 0 h 4920343"/>
              <a:gd name="connsiteX5" fmla="*/ 9985794 w 9985794"/>
              <a:gd name="connsiteY5" fmla="*/ 4920343 h 4920343"/>
              <a:gd name="connsiteX6" fmla="*/ 0 w 9985794"/>
              <a:gd name="connsiteY6" fmla="*/ 4920343 h 4920343"/>
              <a:gd name="connsiteX7" fmla="*/ 0 w 9985794"/>
              <a:gd name="connsiteY7" fmla="*/ 4119525 h 4920343"/>
              <a:gd name="connsiteX0" fmla="*/ 4905554 w 9985794"/>
              <a:gd name="connsiteY0" fmla="*/ 1451087 h 4920343"/>
              <a:gd name="connsiteX1" fmla="*/ 0 w 9985794"/>
              <a:gd name="connsiteY1" fmla="*/ 1451087 h 4920343"/>
              <a:gd name="connsiteX2" fmla="*/ 0 w 9985794"/>
              <a:gd name="connsiteY2" fmla="*/ 0 h 4920343"/>
              <a:gd name="connsiteX3" fmla="*/ 9985794 w 9985794"/>
              <a:gd name="connsiteY3" fmla="*/ 0 h 4920343"/>
              <a:gd name="connsiteX4" fmla="*/ 9985794 w 9985794"/>
              <a:gd name="connsiteY4" fmla="*/ 4920343 h 4920343"/>
              <a:gd name="connsiteX5" fmla="*/ 0 w 9985794"/>
              <a:gd name="connsiteY5" fmla="*/ 4920343 h 4920343"/>
              <a:gd name="connsiteX6" fmla="*/ 0 w 9985794"/>
              <a:gd name="connsiteY6" fmla="*/ 4119525 h 4920343"/>
              <a:gd name="connsiteX0" fmla="*/ 0 w 9985794"/>
              <a:gd name="connsiteY0" fmla="*/ 1451087 h 4920343"/>
              <a:gd name="connsiteX1" fmla="*/ 0 w 9985794"/>
              <a:gd name="connsiteY1" fmla="*/ 0 h 4920343"/>
              <a:gd name="connsiteX2" fmla="*/ 9985794 w 9985794"/>
              <a:gd name="connsiteY2" fmla="*/ 0 h 4920343"/>
              <a:gd name="connsiteX3" fmla="*/ 9985794 w 9985794"/>
              <a:gd name="connsiteY3" fmla="*/ 4920343 h 4920343"/>
              <a:gd name="connsiteX4" fmla="*/ 0 w 9985794"/>
              <a:gd name="connsiteY4" fmla="*/ 4920343 h 4920343"/>
              <a:gd name="connsiteX5" fmla="*/ 0 w 9985794"/>
              <a:gd name="connsiteY5" fmla="*/ 4119525 h 4920343"/>
              <a:gd name="connsiteX0" fmla="*/ 0 w 10019371"/>
              <a:gd name="connsiteY0" fmla="*/ 1655069 h 4920343"/>
              <a:gd name="connsiteX1" fmla="*/ 33577 w 10019371"/>
              <a:gd name="connsiteY1" fmla="*/ 0 h 4920343"/>
              <a:gd name="connsiteX2" fmla="*/ 10019371 w 10019371"/>
              <a:gd name="connsiteY2" fmla="*/ 0 h 4920343"/>
              <a:gd name="connsiteX3" fmla="*/ 10019371 w 10019371"/>
              <a:gd name="connsiteY3" fmla="*/ 4920343 h 4920343"/>
              <a:gd name="connsiteX4" fmla="*/ 33577 w 10019371"/>
              <a:gd name="connsiteY4" fmla="*/ 4920343 h 4920343"/>
              <a:gd name="connsiteX5" fmla="*/ 33577 w 10019371"/>
              <a:gd name="connsiteY5" fmla="*/ 4119525 h 4920343"/>
              <a:gd name="connsiteX0" fmla="*/ 0 w 9991028"/>
              <a:gd name="connsiteY0" fmla="*/ 1645173 h 4920343"/>
              <a:gd name="connsiteX1" fmla="*/ 5234 w 9991028"/>
              <a:gd name="connsiteY1" fmla="*/ 0 h 4920343"/>
              <a:gd name="connsiteX2" fmla="*/ 9991028 w 9991028"/>
              <a:gd name="connsiteY2" fmla="*/ 0 h 4920343"/>
              <a:gd name="connsiteX3" fmla="*/ 9991028 w 9991028"/>
              <a:gd name="connsiteY3" fmla="*/ 4920343 h 4920343"/>
              <a:gd name="connsiteX4" fmla="*/ 5234 w 9991028"/>
              <a:gd name="connsiteY4" fmla="*/ 4920343 h 4920343"/>
              <a:gd name="connsiteX5" fmla="*/ 5234 w 9991028"/>
              <a:gd name="connsiteY5" fmla="*/ 4119525 h 4920343"/>
              <a:gd name="connsiteX0" fmla="*/ 59 w 9986364"/>
              <a:gd name="connsiteY0" fmla="*/ 1639236 h 4920343"/>
              <a:gd name="connsiteX1" fmla="*/ 570 w 9986364"/>
              <a:gd name="connsiteY1" fmla="*/ 0 h 4920343"/>
              <a:gd name="connsiteX2" fmla="*/ 9986364 w 9986364"/>
              <a:gd name="connsiteY2" fmla="*/ 0 h 4920343"/>
              <a:gd name="connsiteX3" fmla="*/ 9986364 w 9986364"/>
              <a:gd name="connsiteY3" fmla="*/ 4920343 h 4920343"/>
              <a:gd name="connsiteX4" fmla="*/ 570 w 9986364"/>
              <a:gd name="connsiteY4" fmla="*/ 4920343 h 4920343"/>
              <a:gd name="connsiteX5" fmla="*/ 570 w 9986364"/>
              <a:gd name="connsiteY5" fmla="*/ 4119525 h 4920343"/>
              <a:gd name="connsiteX0" fmla="*/ 60 w 9986364"/>
              <a:gd name="connsiteY0" fmla="*/ 1847740 h 4920343"/>
              <a:gd name="connsiteX1" fmla="*/ 570 w 9986364"/>
              <a:gd name="connsiteY1" fmla="*/ 0 h 4920343"/>
              <a:gd name="connsiteX2" fmla="*/ 9986364 w 9986364"/>
              <a:gd name="connsiteY2" fmla="*/ 0 h 4920343"/>
              <a:gd name="connsiteX3" fmla="*/ 9986364 w 9986364"/>
              <a:gd name="connsiteY3" fmla="*/ 4920343 h 4920343"/>
              <a:gd name="connsiteX4" fmla="*/ 570 w 9986364"/>
              <a:gd name="connsiteY4" fmla="*/ 4920343 h 4920343"/>
              <a:gd name="connsiteX5" fmla="*/ 570 w 9986364"/>
              <a:gd name="connsiteY5" fmla="*/ 4119525 h 4920343"/>
              <a:gd name="connsiteX0" fmla="*/ 11626 w 9985937"/>
              <a:gd name="connsiteY0" fmla="*/ 1797498 h 4920343"/>
              <a:gd name="connsiteX1" fmla="*/ 143 w 9985937"/>
              <a:gd name="connsiteY1" fmla="*/ 0 h 4920343"/>
              <a:gd name="connsiteX2" fmla="*/ 9985937 w 9985937"/>
              <a:gd name="connsiteY2" fmla="*/ 0 h 4920343"/>
              <a:gd name="connsiteX3" fmla="*/ 9985937 w 9985937"/>
              <a:gd name="connsiteY3" fmla="*/ 4920343 h 4920343"/>
              <a:gd name="connsiteX4" fmla="*/ 143 w 9985937"/>
              <a:gd name="connsiteY4" fmla="*/ 4920343 h 4920343"/>
              <a:gd name="connsiteX5" fmla="*/ 143 w 9985937"/>
              <a:gd name="connsiteY5" fmla="*/ 4119525 h 4920343"/>
              <a:gd name="connsiteX0" fmla="*/ 62 w 9986364"/>
              <a:gd name="connsiteY0" fmla="*/ 1779914 h 4920343"/>
              <a:gd name="connsiteX1" fmla="*/ 570 w 9986364"/>
              <a:gd name="connsiteY1" fmla="*/ 0 h 4920343"/>
              <a:gd name="connsiteX2" fmla="*/ 9986364 w 9986364"/>
              <a:gd name="connsiteY2" fmla="*/ 0 h 4920343"/>
              <a:gd name="connsiteX3" fmla="*/ 9986364 w 9986364"/>
              <a:gd name="connsiteY3" fmla="*/ 4920343 h 4920343"/>
              <a:gd name="connsiteX4" fmla="*/ 570 w 9986364"/>
              <a:gd name="connsiteY4" fmla="*/ 4920343 h 4920343"/>
              <a:gd name="connsiteX5" fmla="*/ 570 w 9986364"/>
              <a:gd name="connsiteY5" fmla="*/ 4119525 h 4920343"/>
              <a:gd name="connsiteX0" fmla="*/ 17584 w 9985899"/>
              <a:gd name="connsiteY0" fmla="*/ 1779914 h 4920343"/>
              <a:gd name="connsiteX1" fmla="*/ 105 w 9985899"/>
              <a:gd name="connsiteY1" fmla="*/ 0 h 4920343"/>
              <a:gd name="connsiteX2" fmla="*/ 9985899 w 9985899"/>
              <a:gd name="connsiteY2" fmla="*/ 0 h 4920343"/>
              <a:gd name="connsiteX3" fmla="*/ 9985899 w 9985899"/>
              <a:gd name="connsiteY3" fmla="*/ 4920343 h 4920343"/>
              <a:gd name="connsiteX4" fmla="*/ 105 w 9985899"/>
              <a:gd name="connsiteY4" fmla="*/ 4920343 h 4920343"/>
              <a:gd name="connsiteX5" fmla="*/ 105 w 9985899"/>
              <a:gd name="connsiteY5" fmla="*/ 4119525 h 4920343"/>
              <a:gd name="connsiteX0" fmla="*/ 17584 w 9985899"/>
              <a:gd name="connsiteY0" fmla="*/ 1779914 h 4920343"/>
              <a:gd name="connsiteX1" fmla="*/ 105 w 9985899"/>
              <a:gd name="connsiteY1" fmla="*/ 0 h 4920343"/>
              <a:gd name="connsiteX2" fmla="*/ 9985899 w 9985899"/>
              <a:gd name="connsiteY2" fmla="*/ 0 h 4920343"/>
              <a:gd name="connsiteX3" fmla="*/ 9985899 w 9985899"/>
              <a:gd name="connsiteY3" fmla="*/ 4920343 h 4920343"/>
              <a:gd name="connsiteX4" fmla="*/ 105 w 9985899"/>
              <a:gd name="connsiteY4" fmla="*/ 4920343 h 4920343"/>
              <a:gd name="connsiteX5" fmla="*/ 3331 w 9985899"/>
              <a:gd name="connsiteY5" fmla="*/ 4251727 h 4920343"/>
              <a:gd name="connsiteX0" fmla="*/ 23936 w 9992251"/>
              <a:gd name="connsiteY0" fmla="*/ 1779914 h 4920343"/>
              <a:gd name="connsiteX1" fmla="*/ 6457 w 9992251"/>
              <a:gd name="connsiteY1" fmla="*/ 0 h 4920343"/>
              <a:gd name="connsiteX2" fmla="*/ 9992251 w 9992251"/>
              <a:gd name="connsiteY2" fmla="*/ 0 h 4920343"/>
              <a:gd name="connsiteX3" fmla="*/ 9992251 w 9992251"/>
              <a:gd name="connsiteY3" fmla="*/ 4920343 h 4920343"/>
              <a:gd name="connsiteX4" fmla="*/ 6457 w 9992251"/>
              <a:gd name="connsiteY4" fmla="*/ 4920343 h 4920343"/>
              <a:gd name="connsiteX5" fmla="*/ 0 w 9992251"/>
              <a:gd name="connsiteY5" fmla="*/ 4250393 h 4920343"/>
              <a:gd name="connsiteX0" fmla="*/ 20707 w 9989022"/>
              <a:gd name="connsiteY0" fmla="*/ 1779914 h 4920343"/>
              <a:gd name="connsiteX1" fmla="*/ 3228 w 9989022"/>
              <a:gd name="connsiteY1" fmla="*/ 0 h 4920343"/>
              <a:gd name="connsiteX2" fmla="*/ 9989022 w 9989022"/>
              <a:gd name="connsiteY2" fmla="*/ 0 h 4920343"/>
              <a:gd name="connsiteX3" fmla="*/ 9989022 w 9989022"/>
              <a:gd name="connsiteY3" fmla="*/ 4920343 h 4920343"/>
              <a:gd name="connsiteX4" fmla="*/ 3228 w 9989022"/>
              <a:gd name="connsiteY4" fmla="*/ 4920343 h 4920343"/>
              <a:gd name="connsiteX5" fmla="*/ 0 w 9989022"/>
              <a:gd name="connsiteY5" fmla="*/ 4250394 h 4920343"/>
              <a:gd name="connsiteX0" fmla="*/ 17583 w 9985898"/>
              <a:gd name="connsiteY0" fmla="*/ 1779914 h 4920343"/>
              <a:gd name="connsiteX1" fmla="*/ 104 w 9985898"/>
              <a:gd name="connsiteY1" fmla="*/ 0 h 4920343"/>
              <a:gd name="connsiteX2" fmla="*/ 9985898 w 9985898"/>
              <a:gd name="connsiteY2" fmla="*/ 0 h 4920343"/>
              <a:gd name="connsiteX3" fmla="*/ 9985898 w 9985898"/>
              <a:gd name="connsiteY3" fmla="*/ 4920343 h 4920343"/>
              <a:gd name="connsiteX4" fmla="*/ 104 w 9985898"/>
              <a:gd name="connsiteY4" fmla="*/ 4920343 h 4920343"/>
              <a:gd name="connsiteX5" fmla="*/ 6559 w 9985898"/>
              <a:gd name="connsiteY5" fmla="*/ 4251729 h 4920343"/>
              <a:gd name="connsiteX0" fmla="*/ 23935 w 9992250"/>
              <a:gd name="connsiteY0" fmla="*/ 1779914 h 4920343"/>
              <a:gd name="connsiteX1" fmla="*/ 6456 w 9992250"/>
              <a:gd name="connsiteY1" fmla="*/ 0 h 4920343"/>
              <a:gd name="connsiteX2" fmla="*/ 9992250 w 9992250"/>
              <a:gd name="connsiteY2" fmla="*/ 0 h 4920343"/>
              <a:gd name="connsiteX3" fmla="*/ 9992250 w 9992250"/>
              <a:gd name="connsiteY3" fmla="*/ 4920343 h 4920343"/>
              <a:gd name="connsiteX4" fmla="*/ 6456 w 9992250"/>
              <a:gd name="connsiteY4" fmla="*/ 4920343 h 4920343"/>
              <a:gd name="connsiteX5" fmla="*/ 0 w 9992250"/>
              <a:gd name="connsiteY5" fmla="*/ 4255735 h 4920343"/>
              <a:gd name="connsiteX0" fmla="*/ 20706 w 9989021"/>
              <a:gd name="connsiteY0" fmla="*/ 1779914 h 4920343"/>
              <a:gd name="connsiteX1" fmla="*/ 3227 w 9989021"/>
              <a:gd name="connsiteY1" fmla="*/ 0 h 4920343"/>
              <a:gd name="connsiteX2" fmla="*/ 9989021 w 9989021"/>
              <a:gd name="connsiteY2" fmla="*/ 0 h 4920343"/>
              <a:gd name="connsiteX3" fmla="*/ 9989021 w 9989021"/>
              <a:gd name="connsiteY3" fmla="*/ 4920343 h 4920343"/>
              <a:gd name="connsiteX4" fmla="*/ 3227 w 9989021"/>
              <a:gd name="connsiteY4" fmla="*/ 4920343 h 4920343"/>
              <a:gd name="connsiteX5" fmla="*/ 0 w 9989021"/>
              <a:gd name="connsiteY5" fmla="*/ 4255735 h 4920343"/>
              <a:gd name="connsiteX0" fmla="*/ 1339 w 9989021"/>
              <a:gd name="connsiteY0" fmla="*/ 2408875 h 4920343"/>
              <a:gd name="connsiteX1" fmla="*/ 3227 w 9989021"/>
              <a:gd name="connsiteY1" fmla="*/ 0 h 4920343"/>
              <a:gd name="connsiteX2" fmla="*/ 9989021 w 9989021"/>
              <a:gd name="connsiteY2" fmla="*/ 0 h 4920343"/>
              <a:gd name="connsiteX3" fmla="*/ 9989021 w 9989021"/>
              <a:gd name="connsiteY3" fmla="*/ 4920343 h 4920343"/>
              <a:gd name="connsiteX4" fmla="*/ 3227 w 9989021"/>
              <a:gd name="connsiteY4" fmla="*/ 4920343 h 4920343"/>
              <a:gd name="connsiteX5" fmla="*/ 0 w 9989021"/>
              <a:gd name="connsiteY5" fmla="*/ 4255735 h 4920343"/>
              <a:gd name="connsiteX0" fmla="*/ 11022 w 9989021"/>
              <a:gd name="connsiteY0" fmla="*/ 2454278 h 4920343"/>
              <a:gd name="connsiteX1" fmla="*/ 3227 w 9989021"/>
              <a:gd name="connsiteY1" fmla="*/ 0 h 4920343"/>
              <a:gd name="connsiteX2" fmla="*/ 9989021 w 9989021"/>
              <a:gd name="connsiteY2" fmla="*/ 0 h 4920343"/>
              <a:gd name="connsiteX3" fmla="*/ 9989021 w 9989021"/>
              <a:gd name="connsiteY3" fmla="*/ 4920343 h 4920343"/>
              <a:gd name="connsiteX4" fmla="*/ 3227 w 9989021"/>
              <a:gd name="connsiteY4" fmla="*/ 4920343 h 4920343"/>
              <a:gd name="connsiteX5" fmla="*/ 0 w 9989021"/>
              <a:gd name="connsiteY5" fmla="*/ 4255735 h 4920343"/>
              <a:gd name="connsiteX0" fmla="*/ 0 w 9990908"/>
              <a:gd name="connsiteY0" fmla="*/ 2455614 h 4920343"/>
              <a:gd name="connsiteX1" fmla="*/ 5114 w 9990908"/>
              <a:gd name="connsiteY1" fmla="*/ 0 h 4920343"/>
              <a:gd name="connsiteX2" fmla="*/ 9990908 w 9990908"/>
              <a:gd name="connsiteY2" fmla="*/ 0 h 4920343"/>
              <a:gd name="connsiteX3" fmla="*/ 9990908 w 9990908"/>
              <a:gd name="connsiteY3" fmla="*/ 4920343 h 4920343"/>
              <a:gd name="connsiteX4" fmla="*/ 5114 w 9990908"/>
              <a:gd name="connsiteY4" fmla="*/ 4920343 h 4920343"/>
              <a:gd name="connsiteX5" fmla="*/ 1887 w 9990908"/>
              <a:gd name="connsiteY5" fmla="*/ 4255735 h 4920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990908" h="4920343">
                <a:moveTo>
                  <a:pt x="0" y="2455614"/>
                </a:moveTo>
                <a:cubicBezTo>
                  <a:pt x="1745" y="1907223"/>
                  <a:pt x="3369" y="548391"/>
                  <a:pt x="5114" y="0"/>
                </a:cubicBezTo>
                <a:lnTo>
                  <a:pt x="9990908" y="0"/>
                </a:lnTo>
                <a:lnTo>
                  <a:pt x="9990908" y="4920343"/>
                </a:lnTo>
                <a:lnTo>
                  <a:pt x="5114" y="4920343"/>
                </a:lnTo>
                <a:cubicBezTo>
                  <a:pt x="5114" y="4653404"/>
                  <a:pt x="1887" y="4522674"/>
                  <a:pt x="1887" y="4255735"/>
                </a:cubicBezTo>
              </a:path>
            </a:pathLst>
          </a:custGeom>
          <a:no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p:cNvSpPr>
            <a:spLocks noGrp="1"/>
          </p:cNvSpPr>
          <p:nvPr>
            <p:ph type="ctrTitle"/>
          </p:nvPr>
        </p:nvSpPr>
        <p:spPr>
          <a:xfrm>
            <a:off x="729620" y="1597224"/>
            <a:ext cx="3939362" cy="1841435"/>
          </a:xfrm>
          <a:noFill/>
        </p:spPr>
        <p:txBody>
          <a:bodyPr anchor="ctr">
            <a:normAutofit/>
          </a:bodyPr>
          <a:lstStyle/>
          <a:p>
            <a:r>
              <a:rPr lang="ru-RU">
                <a:solidFill>
                  <a:schemeClr val="accent1">
                    <a:lumMod val="60000"/>
                    <a:lumOff val="40000"/>
                  </a:schemeClr>
                </a:solidFill>
              </a:rPr>
              <a:t>Oyutolgoi</a:t>
            </a:r>
          </a:p>
        </p:txBody>
      </p:sp>
      <p:sp>
        <p:nvSpPr>
          <p:cNvPr id="3" name="SubTitle"/>
          <p:cNvSpPr>
            <a:spLocks noGrp="1"/>
          </p:cNvSpPr>
          <p:nvPr>
            <p:ph type="subTitle" idx="1"/>
          </p:nvPr>
        </p:nvSpPr>
        <p:spPr>
          <a:xfrm>
            <a:off x="1477929" y="4101844"/>
            <a:ext cx="3043621" cy="1319184"/>
          </a:xfrm>
          <a:noFill/>
        </p:spPr>
        <p:txBody>
          <a:bodyPr anchor="b">
            <a:normAutofit/>
          </a:bodyPr>
          <a:lstStyle/>
          <a:p>
            <a:r>
              <a:rPr lang="ru-RU">
                <a:solidFill>
                  <a:schemeClr val="accent1">
                    <a:lumMod val="60000"/>
                    <a:lumOff val="40000"/>
                  </a:schemeClr>
                </a:solidFill>
              </a:rPr>
              <a:t>My article about largest Mongolian mining company
</a:t>
            </a:r>
          </a:p>
        </p:txBody>
      </p:sp>
    </p:spTree>
    <p:extLst>
      <p:ext uri="{BB962C8B-B14F-4D97-AF65-F5344CB8AC3E}">
        <p14:creationId xmlns:p14="http://schemas.microsoft.com/office/powerpoint/2010/main" val="25148219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A7E8276-E7F8-D393-6F54-0BF8862C3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67DFE30-E9B4-B520-D9CF-5181D140E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648201"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Woman meditating on a sofa">
            <a:extLst>
              <a:ext uri="{FF2B5EF4-FFF2-40B4-BE49-F238E27FC236}">
                <a16:creationId xmlns:a16="http://schemas.microsoft.com/office/drawing/2014/main" id="{E09A667F-A738-EE8E-2131-75473748113F}"/>
              </a:ext>
            </a:extLst>
          </p:cNvPr>
          <p:cNvPicPr>
            <a:picLocks noChangeAspect="1"/>
          </p:cNvPicPr>
          <p:nvPr/>
        </p:nvPicPr>
        <p:blipFill>
          <a:blip r:embed="rId2">
            <a:alphaModFix amt="50000"/>
          </a:blip>
          <a:srcRect l="23204" r="31621" b="-3"/>
          <a:stretch>
            <a:fillRect/>
          </a:stretch>
        </p:blipFill>
        <p:spPr>
          <a:xfrm>
            <a:off x="-1" y="10"/>
            <a:ext cx="4648201" cy="6857989"/>
          </a:xfrm>
          <a:prstGeom prst="rect">
            <a:avLst/>
          </a:prstGeom>
        </p:spPr>
      </p:pic>
      <p:sp>
        <p:nvSpPr>
          <p:cNvPr id="2" name="Title"/>
          <p:cNvSpPr>
            <a:spLocks noGrp="1"/>
          </p:cNvSpPr>
          <p:nvPr>
            <p:ph type="ctrTitle"/>
          </p:nvPr>
        </p:nvSpPr>
        <p:spPr>
          <a:xfrm>
            <a:off x="738786" y="3994511"/>
            <a:ext cx="2797917" cy="1591492"/>
          </a:xfrm>
          <a:noFill/>
        </p:spPr>
        <p:txBody>
          <a:bodyPr>
            <a:normAutofit/>
          </a:bodyPr>
          <a:lstStyle/>
          <a:p>
            <a:pPr>
              <a:lnSpc>
                <a:spcPct val="110000"/>
              </a:lnSpc>
            </a:pPr>
            <a:r>
              <a:rPr lang="ru-RU" sz="2200">
                <a:solidFill>
                  <a:schemeClr val="accent1">
                    <a:lumMod val="60000"/>
                    <a:lumOff val="40000"/>
                  </a:schemeClr>
                </a:solidFill>
              </a:rPr>
              <a:t>History of the Oyu Tolgoi deposit</a:t>
            </a:r>
          </a:p>
        </p:txBody>
      </p:sp>
      <p:sp>
        <p:nvSpPr>
          <p:cNvPr id="3" name="Content Placeholder"/>
          <p:cNvSpPr>
            <a:spLocks noGrp="1"/>
          </p:cNvSpPr>
          <p:nvPr>
            <p:ph idx="1"/>
          </p:nvPr>
        </p:nvSpPr>
        <p:spPr>
          <a:xfrm>
            <a:off x="5562600" y="914400"/>
            <a:ext cx="5708943" cy="4991099"/>
          </a:xfrm>
        </p:spPr>
        <p:txBody>
          <a:bodyPr>
            <a:normAutofit/>
          </a:bodyPr>
          <a:lstStyle/>
          <a:p>
            <a:pPr lvl="0">
              <a:lnSpc>
                <a:spcPct val="110000"/>
              </a:lnSpc>
            </a:pPr>
            <a:r>
              <a:rPr lang="ru-RU" sz="1500" dirty="0"/>
              <a:t>How are natural resources formed? On the one hand, there are deposits formed when a large meteorite falls on the Earth. On the other hand, deposits are formed when volcanoes erupt and underground minerals flow through seismic cracks. Scientists believe that 5-7 thousand years ago, the Tan Shan volcano erupted, the earthquake shook, and underground minerals flowed through the cracks, forming the Oyu Tolgoi deposit located in Khanbogd soum, Umnugovi aimag. Ivanhoe mines conducted exploration in this deposit alone and discovered the first part of the Oyu Tolgoi group of deposits in July 2011. After continuing the exploration work, it was determined that Oyu Tolgoi has three groups of deposits. In other words, it was determined that Oyu Tolgoi has three groups of deposits: Heruga, Hugo Dummett, and Yumdum Oyu, with proven reserves of 31 million tons of copper and 987 thousand tons of gold. Heruga and Hugo are underground mines, while Oyu is an open pit mine.</a:t>
            </a:r>
          </a:p>
        </p:txBody>
      </p:sp>
      <p:sp>
        <p:nvSpPr>
          <p:cNvPr id="14" name="Freeform: Shape 13">
            <a:extLst>
              <a:ext uri="{FF2B5EF4-FFF2-40B4-BE49-F238E27FC236}">
                <a16:creationId xmlns:a16="http://schemas.microsoft.com/office/drawing/2014/main" id="{9464ED38-224B-AB8F-2B4A-18C5B2BE0B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935883" y="935882"/>
            <a:ext cx="2797917" cy="4993618"/>
          </a:xfrm>
          <a:custGeom>
            <a:avLst/>
            <a:gdLst>
              <a:gd name="connsiteX0" fmla="*/ 0 w 4172596"/>
              <a:gd name="connsiteY0" fmla="*/ 0 h 4952999"/>
              <a:gd name="connsiteX1" fmla="*/ 4172596 w 4172596"/>
              <a:gd name="connsiteY1" fmla="*/ 0 h 4952999"/>
              <a:gd name="connsiteX2" fmla="*/ 4172596 w 4172596"/>
              <a:gd name="connsiteY2" fmla="*/ 342900 h 4952999"/>
              <a:gd name="connsiteX3" fmla="*/ 3239761 w 4172596"/>
              <a:gd name="connsiteY3" fmla="*/ 342900 h 4952999"/>
              <a:gd name="connsiteX4" fmla="*/ 3239761 w 4172596"/>
              <a:gd name="connsiteY4" fmla="*/ 1934392 h 4952999"/>
              <a:gd name="connsiteX5" fmla="*/ 4172596 w 4172596"/>
              <a:gd name="connsiteY5" fmla="*/ 1934392 h 4952999"/>
              <a:gd name="connsiteX6" fmla="*/ 4172596 w 4172596"/>
              <a:gd name="connsiteY6" fmla="*/ 4952999 h 4952999"/>
              <a:gd name="connsiteX7" fmla="*/ 0 w 4172596"/>
              <a:gd name="connsiteY7" fmla="*/ 4952999 h 4952999"/>
              <a:gd name="connsiteX0" fmla="*/ 3239761 w 4172596"/>
              <a:gd name="connsiteY0" fmla="*/ 1934392 h 4952999"/>
              <a:gd name="connsiteX1" fmla="*/ 4172596 w 4172596"/>
              <a:gd name="connsiteY1" fmla="*/ 1934392 h 4952999"/>
              <a:gd name="connsiteX2" fmla="*/ 4172596 w 4172596"/>
              <a:gd name="connsiteY2" fmla="*/ 4952999 h 4952999"/>
              <a:gd name="connsiteX3" fmla="*/ 0 w 4172596"/>
              <a:gd name="connsiteY3" fmla="*/ 4952999 h 4952999"/>
              <a:gd name="connsiteX4" fmla="*/ 0 w 4172596"/>
              <a:gd name="connsiteY4" fmla="*/ 0 h 4952999"/>
              <a:gd name="connsiteX5" fmla="*/ 4172596 w 4172596"/>
              <a:gd name="connsiteY5" fmla="*/ 0 h 4952999"/>
              <a:gd name="connsiteX6" fmla="*/ 4172596 w 4172596"/>
              <a:gd name="connsiteY6" fmla="*/ 342900 h 4952999"/>
              <a:gd name="connsiteX7" fmla="*/ 3239761 w 4172596"/>
              <a:gd name="connsiteY7" fmla="*/ 342900 h 4952999"/>
              <a:gd name="connsiteX8" fmla="*/ 3331201 w 4172596"/>
              <a:gd name="connsiteY8" fmla="*/ 2025832 h 4952999"/>
              <a:gd name="connsiteX0" fmla="*/ 3239761 w 4172596"/>
              <a:gd name="connsiteY0" fmla="*/ 1934392 h 4952999"/>
              <a:gd name="connsiteX1" fmla="*/ 4172596 w 4172596"/>
              <a:gd name="connsiteY1" fmla="*/ 1934392 h 4952999"/>
              <a:gd name="connsiteX2" fmla="*/ 4172596 w 4172596"/>
              <a:gd name="connsiteY2" fmla="*/ 4952999 h 4952999"/>
              <a:gd name="connsiteX3" fmla="*/ 0 w 4172596"/>
              <a:gd name="connsiteY3" fmla="*/ 4952999 h 4952999"/>
              <a:gd name="connsiteX4" fmla="*/ 0 w 4172596"/>
              <a:gd name="connsiteY4" fmla="*/ 0 h 4952999"/>
              <a:gd name="connsiteX5" fmla="*/ 4172596 w 4172596"/>
              <a:gd name="connsiteY5" fmla="*/ 0 h 4952999"/>
              <a:gd name="connsiteX6" fmla="*/ 4172596 w 4172596"/>
              <a:gd name="connsiteY6" fmla="*/ 342900 h 4952999"/>
              <a:gd name="connsiteX7" fmla="*/ 3239761 w 4172596"/>
              <a:gd name="connsiteY7" fmla="*/ 342900 h 4952999"/>
              <a:gd name="connsiteX0" fmla="*/ 4172596 w 4172596"/>
              <a:gd name="connsiteY0" fmla="*/ 1934392 h 4952999"/>
              <a:gd name="connsiteX1" fmla="*/ 4172596 w 4172596"/>
              <a:gd name="connsiteY1" fmla="*/ 4952999 h 4952999"/>
              <a:gd name="connsiteX2" fmla="*/ 0 w 4172596"/>
              <a:gd name="connsiteY2" fmla="*/ 4952999 h 4952999"/>
              <a:gd name="connsiteX3" fmla="*/ 0 w 4172596"/>
              <a:gd name="connsiteY3" fmla="*/ 0 h 4952999"/>
              <a:gd name="connsiteX4" fmla="*/ 4172596 w 4172596"/>
              <a:gd name="connsiteY4" fmla="*/ 0 h 4952999"/>
              <a:gd name="connsiteX5" fmla="*/ 4172596 w 4172596"/>
              <a:gd name="connsiteY5" fmla="*/ 342900 h 4952999"/>
              <a:gd name="connsiteX6" fmla="*/ 3239761 w 4172596"/>
              <a:gd name="connsiteY6" fmla="*/ 342900 h 4952999"/>
              <a:gd name="connsiteX0" fmla="*/ 4172596 w 4172596"/>
              <a:gd name="connsiteY0" fmla="*/ 1934392 h 4952999"/>
              <a:gd name="connsiteX1" fmla="*/ 4172596 w 4172596"/>
              <a:gd name="connsiteY1" fmla="*/ 4952999 h 4952999"/>
              <a:gd name="connsiteX2" fmla="*/ 0 w 4172596"/>
              <a:gd name="connsiteY2" fmla="*/ 4952999 h 4952999"/>
              <a:gd name="connsiteX3" fmla="*/ 0 w 4172596"/>
              <a:gd name="connsiteY3" fmla="*/ 0 h 4952999"/>
              <a:gd name="connsiteX4" fmla="*/ 4172596 w 4172596"/>
              <a:gd name="connsiteY4" fmla="*/ 0 h 4952999"/>
              <a:gd name="connsiteX5" fmla="*/ 4172596 w 4172596"/>
              <a:gd name="connsiteY5" fmla="*/ 342900 h 4952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72596" h="4952999">
                <a:moveTo>
                  <a:pt x="4172596" y="1934392"/>
                </a:moveTo>
                <a:lnTo>
                  <a:pt x="4172596" y="4952999"/>
                </a:lnTo>
                <a:lnTo>
                  <a:pt x="0" y="4952999"/>
                </a:lnTo>
                <a:lnTo>
                  <a:pt x="0" y="0"/>
                </a:lnTo>
                <a:lnTo>
                  <a:pt x="4172596" y="0"/>
                </a:lnTo>
                <a:lnTo>
                  <a:pt x="4172596" y="342900"/>
                </a:lnTo>
              </a:path>
            </a:pathLst>
          </a:custGeom>
          <a:no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7090917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A7E8276-E7F8-D393-6F54-0BF8862C3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67DFE30-E9B4-B520-D9CF-5181D140E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648201"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River running through an empty valley">
            <a:extLst>
              <a:ext uri="{FF2B5EF4-FFF2-40B4-BE49-F238E27FC236}">
                <a16:creationId xmlns:a16="http://schemas.microsoft.com/office/drawing/2014/main" id="{3D166D48-6991-9E6A-2565-E080C77E761B}"/>
              </a:ext>
            </a:extLst>
          </p:cNvPr>
          <p:cNvPicPr>
            <a:picLocks noChangeAspect="1"/>
          </p:cNvPicPr>
          <p:nvPr/>
        </p:nvPicPr>
        <p:blipFill>
          <a:blip r:embed="rId2">
            <a:alphaModFix amt="50000"/>
          </a:blip>
          <a:srcRect l="12458" r="32280" b="10"/>
          <a:stretch>
            <a:fillRect/>
          </a:stretch>
        </p:blipFill>
        <p:spPr>
          <a:xfrm>
            <a:off x="-1" y="10"/>
            <a:ext cx="4648201" cy="6857989"/>
          </a:xfrm>
          <a:prstGeom prst="rect">
            <a:avLst/>
          </a:prstGeom>
        </p:spPr>
      </p:pic>
      <p:sp>
        <p:nvSpPr>
          <p:cNvPr id="2" name="Title"/>
          <p:cNvSpPr>
            <a:spLocks noGrp="1"/>
          </p:cNvSpPr>
          <p:nvPr>
            <p:ph type="ctrTitle"/>
          </p:nvPr>
        </p:nvSpPr>
        <p:spPr>
          <a:xfrm>
            <a:off x="738786" y="3994511"/>
            <a:ext cx="2797917" cy="1591492"/>
          </a:xfrm>
          <a:noFill/>
        </p:spPr>
        <p:txBody>
          <a:bodyPr>
            <a:normAutofit/>
          </a:bodyPr>
          <a:lstStyle/>
          <a:p>
            <a:r>
              <a:rPr lang="ru-RU">
                <a:solidFill>
                  <a:schemeClr val="accent1">
                    <a:lumMod val="60000"/>
                    <a:lumOff val="40000"/>
                  </a:schemeClr>
                </a:solidFill>
              </a:rPr>
              <a:t>Oyu Tolgoi open pit Oyu</a:t>
            </a:r>
          </a:p>
        </p:txBody>
      </p:sp>
      <p:sp>
        <p:nvSpPr>
          <p:cNvPr id="3" name="Content Placeholder"/>
          <p:cNvSpPr>
            <a:spLocks noGrp="1"/>
          </p:cNvSpPr>
          <p:nvPr>
            <p:ph idx="1"/>
          </p:nvPr>
        </p:nvSpPr>
        <p:spPr>
          <a:xfrm>
            <a:off x="5562600" y="914400"/>
            <a:ext cx="5708943" cy="4991099"/>
          </a:xfrm>
        </p:spPr>
        <p:txBody>
          <a:bodyPr>
            <a:normAutofit/>
          </a:bodyPr>
          <a:lstStyle/>
          <a:p>
            <a:pPr lvl="0">
              <a:lnSpc>
                <a:spcPct val="110000"/>
              </a:lnSpc>
            </a:pPr>
            <a:r>
              <a:rPr lang="ru-RU" sz="1700" dirty="0"/>
              <a:t>Ivanhoe Mines initially drilled shallow holes, but they were unsuccessful, so they later drilled hundreds of holes to a depth of 500 meters to discover the reserves. Despite spending a lot of money on this, Ivanhoe Mines was forced to leave Mongolia because they did not find anything significant. However, as a last resort, drilling hole number 105 discovered high-grade copper ore. Subsequently, two more holes were drilled near that hole, and high-grade copper ore was again discovered. These three holes, which became the stars of salvation, are called the “Golden Triangle”. This is the current Oyu Tolgoi open pit mine. A few years ago, while I was there on business, the local press representative Ganzorig brought something from the place called the Golden Triangle copper ore. It was like a star in the sky, scattered in fine gray stone. In fact, this is called Oyu Tolgoi copper ore. </a:t>
            </a:r>
          </a:p>
        </p:txBody>
      </p:sp>
      <p:sp>
        <p:nvSpPr>
          <p:cNvPr id="14" name="Freeform: Shape 13">
            <a:extLst>
              <a:ext uri="{FF2B5EF4-FFF2-40B4-BE49-F238E27FC236}">
                <a16:creationId xmlns:a16="http://schemas.microsoft.com/office/drawing/2014/main" id="{9464ED38-224B-AB8F-2B4A-18C5B2BE0B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935883" y="935882"/>
            <a:ext cx="2797917" cy="4993618"/>
          </a:xfrm>
          <a:custGeom>
            <a:avLst/>
            <a:gdLst>
              <a:gd name="connsiteX0" fmla="*/ 0 w 4172596"/>
              <a:gd name="connsiteY0" fmla="*/ 0 h 4952999"/>
              <a:gd name="connsiteX1" fmla="*/ 4172596 w 4172596"/>
              <a:gd name="connsiteY1" fmla="*/ 0 h 4952999"/>
              <a:gd name="connsiteX2" fmla="*/ 4172596 w 4172596"/>
              <a:gd name="connsiteY2" fmla="*/ 342900 h 4952999"/>
              <a:gd name="connsiteX3" fmla="*/ 3239761 w 4172596"/>
              <a:gd name="connsiteY3" fmla="*/ 342900 h 4952999"/>
              <a:gd name="connsiteX4" fmla="*/ 3239761 w 4172596"/>
              <a:gd name="connsiteY4" fmla="*/ 1934392 h 4952999"/>
              <a:gd name="connsiteX5" fmla="*/ 4172596 w 4172596"/>
              <a:gd name="connsiteY5" fmla="*/ 1934392 h 4952999"/>
              <a:gd name="connsiteX6" fmla="*/ 4172596 w 4172596"/>
              <a:gd name="connsiteY6" fmla="*/ 4952999 h 4952999"/>
              <a:gd name="connsiteX7" fmla="*/ 0 w 4172596"/>
              <a:gd name="connsiteY7" fmla="*/ 4952999 h 4952999"/>
              <a:gd name="connsiteX0" fmla="*/ 3239761 w 4172596"/>
              <a:gd name="connsiteY0" fmla="*/ 1934392 h 4952999"/>
              <a:gd name="connsiteX1" fmla="*/ 4172596 w 4172596"/>
              <a:gd name="connsiteY1" fmla="*/ 1934392 h 4952999"/>
              <a:gd name="connsiteX2" fmla="*/ 4172596 w 4172596"/>
              <a:gd name="connsiteY2" fmla="*/ 4952999 h 4952999"/>
              <a:gd name="connsiteX3" fmla="*/ 0 w 4172596"/>
              <a:gd name="connsiteY3" fmla="*/ 4952999 h 4952999"/>
              <a:gd name="connsiteX4" fmla="*/ 0 w 4172596"/>
              <a:gd name="connsiteY4" fmla="*/ 0 h 4952999"/>
              <a:gd name="connsiteX5" fmla="*/ 4172596 w 4172596"/>
              <a:gd name="connsiteY5" fmla="*/ 0 h 4952999"/>
              <a:gd name="connsiteX6" fmla="*/ 4172596 w 4172596"/>
              <a:gd name="connsiteY6" fmla="*/ 342900 h 4952999"/>
              <a:gd name="connsiteX7" fmla="*/ 3239761 w 4172596"/>
              <a:gd name="connsiteY7" fmla="*/ 342900 h 4952999"/>
              <a:gd name="connsiteX8" fmla="*/ 3331201 w 4172596"/>
              <a:gd name="connsiteY8" fmla="*/ 2025832 h 4952999"/>
              <a:gd name="connsiteX0" fmla="*/ 3239761 w 4172596"/>
              <a:gd name="connsiteY0" fmla="*/ 1934392 h 4952999"/>
              <a:gd name="connsiteX1" fmla="*/ 4172596 w 4172596"/>
              <a:gd name="connsiteY1" fmla="*/ 1934392 h 4952999"/>
              <a:gd name="connsiteX2" fmla="*/ 4172596 w 4172596"/>
              <a:gd name="connsiteY2" fmla="*/ 4952999 h 4952999"/>
              <a:gd name="connsiteX3" fmla="*/ 0 w 4172596"/>
              <a:gd name="connsiteY3" fmla="*/ 4952999 h 4952999"/>
              <a:gd name="connsiteX4" fmla="*/ 0 w 4172596"/>
              <a:gd name="connsiteY4" fmla="*/ 0 h 4952999"/>
              <a:gd name="connsiteX5" fmla="*/ 4172596 w 4172596"/>
              <a:gd name="connsiteY5" fmla="*/ 0 h 4952999"/>
              <a:gd name="connsiteX6" fmla="*/ 4172596 w 4172596"/>
              <a:gd name="connsiteY6" fmla="*/ 342900 h 4952999"/>
              <a:gd name="connsiteX7" fmla="*/ 3239761 w 4172596"/>
              <a:gd name="connsiteY7" fmla="*/ 342900 h 4952999"/>
              <a:gd name="connsiteX0" fmla="*/ 4172596 w 4172596"/>
              <a:gd name="connsiteY0" fmla="*/ 1934392 h 4952999"/>
              <a:gd name="connsiteX1" fmla="*/ 4172596 w 4172596"/>
              <a:gd name="connsiteY1" fmla="*/ 4952999 h 4952999"/>
              <a:gd name="connsiteX2" fmla="*/ 0 w 4172596"/>
              <a:gd name="connsiteY2" fmla="*/ 4952999 h 4952999"/>
              <a:gd name="connsiteX3" fmla="*/ 0 w 4172596"/>
              <a:gd name="connsiteY3" fmla="*/ 0 h 4952999"/>
              <a:gd name="connsiteX4" fmla="*/ 4172596 w 4172596"/>
              <a:gd name="connsiteY4" fmla="*/ 0 h 4952999"/>
              <a:gd name="connsiteX5" fmla="*/ 4172596 w 4172596"/>
              <a:gd name="connsiteY5" fmla="*/ 342900 h 4952999"/>
              <a:gd name="connsiteX6" fmla="*/ 3239761 w 4172596"/>
              <a:gd name="connsiteY6" fmla="*/ 342900 h 4952999"/>
              <a:gd name="connsiteX0" fmla="*/ 4172596 w 4172596"/>
              <a:gd name="connsiteY0" fmla="*/ 1934392 h 4952999"/>
              <a:gd name="connsiteX1" fmla="*/ 4172596 w 4172596"/>
              <a:gd name="connsiteY1" fmla="*/ 4952999 h 4952999"/>
              <a:gd name="connsiteX2" fmla="*/ 0 w 4172596"/>
              <a:gd name="connsiteY2" fmla="*/ 4952999 h 4952999"/>
              <a:gd name="connsiteX3" fmla="*/ 0 w 4172596"/>
              <a:gd name="connsiteY3" fmla="*/ 0 h 4952999"/>
              <a:gd name="connsiteX4" fmla="*/ 4172596 w 4172596"/>
              <a:gd name="connsiteY4" fmla="*/ 0 h 4952999"/>
              <a:gd name="connsiteX5" fmla="*/ 4172596 w 4172596"/>
              <a:gd name="connsiteY5" fmla="*/ 342900 h 4952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72596" h="4952999">
                <a:moveTo>
                  <a:pt x="4172596" y="1934392"/>
                </a:moveTo>
                <a:lnTo>
                  <a:pt x="4172596" y="4952999"/>
                </a:lnTo>
                <a:lnTo>
                  <a:pt x="0" y="4952999"/>
                </a:lnTo>
                <a:lnTo>
                  <a:pt x="0" y="0"/>
                </a:lnTo>
                <a:lnTo>
                  <a:pt x="4172596" y="0"/>
                </a:lnTo>
                <a:lnTo>
                  <a:pt x="4172596" y="342900"/>
                </a:lnTo>
              </a:path>
            </a:pathLst>
          </a:custGeom>
          <a:no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1704862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3EAABAC-2289-7074-014F-97B788AAD1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BF24CF1-EE7F-86B3-94A8-3CD26A1ADB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30092" y="914400"/>
            <a:ext cx="3335424" cy="5017787"/>
          </a:xfrm>
          <a:prstGeom prst="rect">
            <a:avLst/>
          </a:prstGeom>
          <a:no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cNvSpPr>
            <a:spLocks noGrp="1"/>
          </p:cNvSpPr>
          <p:nvPr>
            <p:ph type="ctrTitle"/>
          </p:nvPr>
        </p:nvSpPr>
        <p:spPr>
          <a:xfrm>
            <a:off x="921813" y="1159418"/>
            <a:ext cx="5438325" cy="1380805"/>
          </a:xfrm>
          <a:noFill/>
        </p:spPr>
        <p:txBody>
          <a:bodyPr>
            <a:normAutofit/>
          </a:bodyPr>
          <a:lstStyle/>
          <a:p>
            <a:r>
              <a:rPr lang="ru-RU"/>
              <a:t>Oyu Tolgoi Underground Mine Heruga</a:t>
            </a:r>
          </a:p>
        </p:txBody>
      </p:sp>
      <p:sp>
        <p:nvSpPr>
          <p:cNvPr id="3" name="Content Placeholder"/>
          <p:cNvSpPr>
            <a:spLocks noGrp="1"/>
          </p:cNvSpPr>
          <p:nvPr>
            <p:ph idx="1"/>
          </p:nvPr>
        </p:nvSpPr>
        <p:spPr>
          <a:xfrm>
            <a:off x="921815" y="2890881"/>
            <a:ext cx="5438325" cy="3052719"/>
          </a:xfrm>
        </p:spPr>
        <p:txBody>
          <a:bodyPr>
            <a:normAutofit/>
          </a:bodyPr>
          <a:lstStyle/>
          <a:p>
            <a:pPr lvl="0"/>
            <a:r>
              <a:rPr lang="ru-RU" dirty="0"/>
              <a:t>One underground mine is called Heruga, which is a Sanskrit word meaning peace. When you go to the Ouyu Tolgoi deposit in Khanbogd soum, Umnugovi aimag, there is the Demcho monastery. The monks of the Demcho monastery called the area Heruga, so it is possible that the place where the deposit was discovered was named that way.</a:t>
            </a:r>
          </a:p>
        </p:txBody>
      </p:sp>
      <p:pic>
        <p:nvPicPr>
          <p:cNvPr id="8" name="Graphic 7" descr="Cement truck">
            <a:extLst>
              <a:ext uri="{FF2B5EF4-FFF2-40B4-BE49-F238E27FC236}">
                <a16:creationId xmlns:a16="http://schemas.microsoft.com/office/drawing/2014/main" id="{DC6B6CA2-0E2A-799F-F1BA-69D52A2D944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250733" y="1794577"/>
            <a:ext cx="3335423" cy="3335423"/>
          </a:xfrm>
          <a:prstGeom prst="rect">
            <a:avLst/>
          </a:prstGeom>
        </p:spPr>
      </p:pic>
    </p:spTree>
    <p:extLst>
      <p:ext uri="{BB962C8B-B14F-4D97-AF65-F5344CB8AC3E}">
        <p14:creationId xmlns:p14="http://schemas.microsoft.com/office/powerpoint/2010/main" val="32145362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3EAABAC-2289-7074-014F-97B788AAD1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BF24CF1-EE7F-86B3-94A8-3CD26A1ADB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30092" y="914400"/>
            <a:ext cx="3335424" cy="5017787"/>
          </a:xfrm>
          <a:prstGeom prst="rect">
            <a:avLst/>
          </a:prstGeom>
          <a:no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cNvSpPr>
            <a:spLocks noGrp="1"/>
          </p:cNvSpPr>
          <p:nvPr>
            <p:ph type="ctrTitle"/>
          </p:nvPr>
        </p:nvSpPr>
        <p:spPr>
          <a:xfrm>
            <a:off x="921813" y="1159418"/>
            <a:ext cx="5438325" cy="1380805"/>
          </a:xfrm>
          <a:noFill/>
        </p:spPr>
        <p:txBody>
          <a:bodyPr>
            <a:normAutofit/>
          </a:bodyPr>
          <a:lstStyle/>
          <a:p>
            <a:r>
              <a:rPr lang="ru-RU"/>
              <a:t>Oyu Tolgoi Underground Mine Hugo Dummett</a:t>
            </a:r>
          </a:p>
        </p:txBody>
      </p:sp>
      <p:sp>
        <p:nvSpPr>
          <p:cNvPr id="3" name="Content Placeholder"/>
          <p:cNvSpPr>
            <a:spLocks noGrp="1"/>
          </p:cNvSpPr>
          <p:nvPr>
            <p:ph idx="1"/>
          </p:nvPr>
        </p:nvSpPr>
        <p:spPr>
          <a:xfrm>
            <a:off x="921815" y="2890881"/>
            <a:ext cx="5438325" cy="3052719"/>
          </a:xfrm>
        </p:spPr>
        <p:txBody>
          <a:bodyPr>
            <a:normAutofit/>
          </a:bodyPr>
          <a:lstStyle/>
          <a:p>
            <a:pPr lvl="0">
              <a:lnSpc>
                <a:spcPct val="110000"/>
              </a:lnSpc>
            </a:pPr>
            <a:r>
              <a:rPr lang="ru-RU" sz="1700" dirty="0"/>
              <a:t>The Oyu Tolgoi mine is named after the man who discovered the other underground mine, Hugo Dummett. The real name of this man is Hugo T. Dummett. Hugo Dummett was born in 1940 and died in 2002. He was an exploration geologist known for his role in the discovery of the Ekati diamond mine in northwestern Canada. In 2001, Dummett became a vice president at Ivanhoe Mines, where he began to participate in the discovery of the large porphyry gold and copper deposits at the Oyu Tolgoi mine. </a:t>
            </a:r>
          </a:p>
        </p:txBody>
      </p:sp>
      <p:pic>
        <p:nvPicPr>
          <p:cNvPr id="8" name="Graphic 7" descr="Pencil">
            <a:extLst>
              <a:ext uri="{FF2B5EF4-FFF2-40B4-BE49-F238E27FC236}">
                <a16:creationId xmlns:a16="http://schemas.microsoft.com/office/drawing/2014/main" id="{695EC508-977D-85C8-FB89-A0678673F41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250733" y="1794577"/>
            <a:ext cx="3335423" cy="3335423"/>
          </a:xfrm>
          <a:prstGeom prst="rect">
            <a:avLst/>
          </a:prstGeom>
        </p:spPr>
      </p:pic>
    </p:spTree>
    <p:extLst>
      <p:ext uri="{BB962C8B-B14F-4D97-AF65-F5344CB8AC3E}">
        <p14:creationId xmlns:p14="http://schemas.microsoft.com/office/powerpoint/2010/main" val="39984212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BE2A49E-0BD9-321C-F602-AFA2FCF9B2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198" y="931857"/>
            <a:ext cx="10326946" cy="4996302"/>
          </a:xfrm>
          <a:prstGeom prst="rect">
            <a:avLst/>
          </a:prstGeom>
          <a:no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A7E26772-EAFC-10BB-4659-99BF2A8A15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E4AEFA6A-E623-CF1A-3DDF-C38D3A7E2C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31873" y="936938"/>
            <a:ext cx="4427941" cy="4984124"/>
          </a:xfrm>
          <a:prstGeom prst="rect">
            <a:avLst/>
          </a:prstGeom>
          <a:no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cNvSpPr>
            <a:spLocks noGrp="1"/>
          </p:cNvSpPr>
          <p:nvPr>
            <p:ph type="ctrTitle"/>
          </p:nvPr>
        </p:nvSpPr>
        <p:spPr>
          <a:xfrm>
            <a:off x="914400" y="1597225"/>
            <a:ext cx="3997036" cy="2410804"/>
          </a:xfrm>
        </p:spPr>
        <p:txBody>
          <a:bodyPr vert="horz" lIns="91440" tIns="45720" rIns="91440" bIns="45720" rtlCol="0" anchor="ctr">
            <a:normAutofit/>
          </a:bodyPr>
          <a:lstStyle/>
          <a:p>
            <a:r>
              <a:rPr lang="en-US" sz="3200" spc="530" dirty="0"/>
              <a:t>Thank you</a:t>
            </a:r>
          </a:p>
        </p:txBody>
      </p:sp>
      <p:sp>
        <p:nvSpPr>
          <p:cNvPr id="3" name="Content Placeholder"/>
          <p:cNvSpPr>
            <a:spLocks noGrp="1"/>
          </p:cNvSpPr>
          <p:nvPr>
            <p:ph idx="1"/>
          </p:nvPr>
        </p:nvSpPr>
        <p:spPr>
          <a:xfrm>
            <a:off x="914400" y="4413956"/>
            <a:ext cx="3997035" cy="1013687"/>
          </a:xfrm>
        </p:spPr>
        <p:txBody>
          <a:bodyPr vert="horz" lIns="91440" tIns="45720" rIns="91440" bIns="45720" rtlCol="0" anchor="b">
            <a:normAutofit/>
          </a:bodyPr>
          <a:lstStyle/>
          <a:p>
            <a:pPr marL="0" lvl="0" indent="0">
              <a:buNone/>
            </a:pPr>
            <a:r>
              <a:rPr lang="en-US" dirty="0"/>
              <a:t>All</a:t>
            </a:r>
          </a:p>
        </p:txBody>
      </p:sp>
      <p:pic>
        <p:nvPicPr>
          <p:cNvPr id="8" name="Graphic 7" descr="Smiling Face with No Fill">
            <a:extLst>
              <a:ext uri="{FF2B5EF4-FFF2-40B4-BE49-F238E27FC236}">
                <a16:creationId xmlns:a16="http://schemas.microsoft.com/office/drawing/2014/main" id="{BBC8BB03-1844-248F-4CC0-D688A19760F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024962" y="1680964"/>
            <a:ext cx="3570190" cy="3570190"/>
          </a:xfrm>
          <a:prstGeom prst="rect">
            <a:avLst/>
          </a:prstGeom>
        </p:spPr>
      </p:pic>
    </p:spTree>
    <p:extLst>
      <p:ext uri="{BB962C8B-B14F-4D97-AF65-F5344CB8AC3E}">
        <p14:creationId xmlns:p14="http://schemas.microsoft.com/office/powerpoint/2010/main" val="1524033084"/>
      </p:ext>
    </p:extLst>
  </p:cSld>
  <p:clrMapOvr>
    <a:masterClrMapping/>
  </p:clrMapOvr>
</p:sld>
</file>

<file path=ppt/theme/theme1.xml><?xml version="1.0" encoding="utf-8"?>
<a:theme xmlns:a="http://schemas.openxmlformats.org/drawingml/2006/main" name="LimelightVTI">
  <a:themeElements>
    <a:clrScheme name="Limelight">
      <a:dk1>
        <a:sysClr val="windowText" lastClr="000000"/>
      </a:dk1>
      <a:lt1>
        <a:sysClr val="window" lastClr="FFFFFF"/>
      </a:lt1>
      <a:dk2>
        <a:srgbClr val="23353B"/>
      </a:dk2>
      <a:lt2>
        <a:srgbClr val="E0DDD8"/>
      </a:lt2>
      <a:accent1>
        <a:srgbClr val="90A208"/>
      </a:accent1>
      <a:accent2>
        <a:srgbClr val="6A8755"/>
      </a:accent2>
      <a:accent3>
        <a:srgbClr val="49716B"/>
      </a:accent3>
      <a:accent4>
        <a:srgbClr val="A16F7C"/>
      </a:accent4>
      <a:accent5>
        <a:srgbClr val="B16455"/>
      </a:accent5>
      <a:accent6>
        <a:srgbClr val="E08350"/>
      </a:accent6>
      <a:hlink>
        <a:srgbClr val="5F864B"/>
      </a:hlink>
      <a:folHlink>
        <a:srgbClr val="3F877D"/>
      </a:folHlink>
    </a:clrScheme>
    <a:fontScheme name="Trade Gothic">
      <a:majorFont>
        <a:latin typeface="Trade Gothic Next Cond"/>
        <a:ea typeface=""/>
        <a:cs typeface=""/>
      </a:majorFont>
      <a:minorFont>
        <a:latin typeface="Trade Gothic Next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imelightVTI" id="{7936DCFD-B587-41FD-9126-64F2709ED40B}" vid="{74F41540-78F1-4C56-9EAA-6FA6E9F1D776}"/>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Широкоэкранный</PresentationFormat>
  <Slides>6</Slides>
  <Notes>0</Notes>
  <HiddenSlides>0</HiddenSlides>
  <ScaleCrop>false</ScaleCrop>
  <HeadingPairs>
    <vt:vector size="4" baseType="variant">
      <vt:variant>
        <vt:lpstr>Тема</vt:lpstr>
      </vt:variant>
      <vt:variant>
        <vt:i4>1</vt:i4>
      </vt:variant>
      <vt:variant>
        <vt:lpstr>Заголовки слайдов</vt:lpstr>
      </vt:variant>
      <vt:variant>
        <vt:i4>6</vt:i4>
      </vt:variant>
    </vt:vector>
  </HeadingPairs>
  <TitlesOfParts>
    <vt:vector size="7" baseType="lpstr">
      <vt:lpstr>LimelightVTI</vt:lpstr>
      <vt:lpstr>Oyutolgoi</vt:lpstr>
      <vt:lpstr>History of the Oyu Tolgoi deposit</vt:lpstr>
      <vt:lpstr>Oyu Tolgoi open pit Oyu</vt:lpstr>
      <vt:lpstr>Oyu Tolgoi Underground Mine Heruga</vt:lpstr>
      <vt:lpstr>Oyu Tolgoi Underground Mine Hugo Dummett</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Oyutolgoi</dc:title>
  <dc:creator>Ayush Enkhtuul</dc:creator>
  <cp:lastModifiedBy>Ayush Enkhtuul</cp:lastModifiedBy>
  <cp:revision>3</cp:revision>
  <dcterms:created xsi:type="dcterms:W3CDTF">2026-04-15T21:43:19Z</dcterms:created>
  <dcterms:modified xsi:type="dcterms:W3CDTF">2026-04-15T21:53:58Z</dcterms:modified>
</cp:coreProperties>
</file>