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122362"/>
            <a:ext cx="88760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5230134"/>
            <a:ext cx="48768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5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1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54169"/>
            <a:ext cx="2674301" cy="532279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854169"/>
            <a:ext cx="78867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2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1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4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095930"/>
            <a:ext cx="4507931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2938410"/>
            <a:ext cx="4507930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095930"/>
            <a:ext cx="4507932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2938410"/>
            <a:ext cx="4507932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2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3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5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1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6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400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2630" y="6356349"/>
            <a:ext cx="3063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099372" y="4308656"/>
            <a:ext cx="3471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6670" y="6356349"/>
            <a:ext cx="5761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863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32">
          <p15:clr>
            <a:srgbClr val="F26B43"/>
          </p15:clr>
        </p15:guide>
        <p15:guide id="2" pos="3840">
          <p15:clr>
            <a:srgbClr val="F26B43"/>
          </p15:clr>
        </p15:guide>
        <p15:guide id="3" pos="768">
          <p15:clr>
            <a:srgbClr val="F26B43"/>
          </p15:clr>
        </p15:guide>
        <p15:guide id="4" pos="432">
          <p15:clr>
            <a:srgbClr val="F26B43"/>
          </p15:clr>
        </p15:guide>
        <p15:guide id="5" orient="horz" pos="3888">
          <p15:clr>
            <a:srgbClr val="F26B43"/>
          </p15:clr>
        </p15:guide>
        <p15:guide id="6" orient="horz" pos="1224">
          <p15:clr>
            <a:srgbClr val="F26B43"/>
          </p15:clr>
        </p15:guide>
        <p15:guide id="7" pos="7176">
          <p15:clr>
            <a:srgbClr val="F26B43"/>
          </p15:clr>
        </p15:guide>
        <p15:guide id="8" orient="horz" pos="3984">
          <p15:clr>
            <a:srgbClr val="F26B43"/>
          </p15:clr>
        </p15:guide>
        <p15:guide id="9" orient="horz" pos="816">
          <p15:clr>
            <a:srgbClr val="F26B43"/>
          </p15:clr>
        </p15:guide>
        <p15:guide id="10" pos="6912">
          <p15:clr>
            <a:srgbClr val="F26B43"/>
          </p15:clr>
        </p15:guide>
        <p15:guide id="11" orient="horz" pos="34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4B41654-6813-4B8B-8AF9-6134D6BB1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E93070F-7718-4268-9A46-202B06E06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2808706" y="3856382"/>
            <a:ext cx="9383294" cy="3001903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190310 w 9288370"/>
              <a:gd name="connsiteY27" fmla="*/ 1307786 h 1858154"/>
              <a:gd name="connsiteX28" fmla="*/ 4230008 w 9288370"/>
              <a:gd name="connsiteY28" fmla="*/ 1303546 h 1858154"/>
              <a:gd name="connsiteX29" fmla="*/ 4575478 w 9288370"/>
              <a:gd name="connsiteY29" fmla="*/ 1261726 h 1858154"/>
              <a:gd name="connsiteX30" fmla="*/ 4650026 w 9288370"/>
              <a:gd name="connsiteY30" fmla="*/ 1265798 h 1858154"/>
              <a:gd name="connsiteX31" fmla="*/ 4792008 w 9288370"/>
              <a:gd name="connsiteY31" fmla="*/ 1243899 h 1858154"/>
              <a:gd name="connsiteX32" fmla="*/ 4954126 w 9288370"/>
              <a:gd name="connsiteY32" fmla="*/ 1204617 h 1858154"/>
              <a:gd name="connsiteX33" fmla="*/ 5309678 w 9288370"/>
              <a:gd name="connsiteY33" fmla="*/ 1128278 h 1858154"/>
              <a:gd name="connsiteX34" fmla="*/ 5474724 w 9288370"/>
              <a:gd name="connsiteY34" fmla="*/ 1091167 h 1858154"/>
              <a:gd name="connsiteX35" fmla="*/ 5612132 w 9288370"/>
              <a:gd name="connsiteY35" fmla="*/ 1051509 h 1858154"/>
              <a:gd name="connsiteX36" fmla="*/ 5776618 w 9288370"/>
              <a:gd name="connsiteY36" fmla="*/ 1053037 h 1858154"/>
              <a:gd name="connsiteX37" fmla="*/ 5785786 w 9288370"/>
              <a:gd name="connsiteY37" fmla="*/ 1051213 h 1858154"/>
              <a:gd name="connsiteX38" fmla="*/ 5829381 w 9288370"/>
              <a:gd name="connsiteY38" fmla="*/ 1046878 h 1858154"/>
              <a:gd name="connsiteX39" fmla="*/ 5943596 w 9288370"/>
              <a:gd name="connsiteY39" fmla="*/ 1043237 h 1858154"/>
              <a:gd name="connsiteX40" fmla="*/ 5985730 w 9288370"/>
              <a:gd name="connsiteY40" fmla="*/ 1035396 h 1858154"/>
              <a:gd name="connsiteX41" fmla="*/ 6103109 w 9288370"/>
              <a:gd name="connsiteY41" fmla="*/ 1019019 h 1858154"/>
              <a:gd name="connsiteX42" fmla="*/ 6222406 w 9288370"/>
              <a:gd name="connsiteY42" fmla="*/ 985341 h 1858154"/>
              <a:gd name="connsiteX43" fmla="*/ 6598672 w 9288370"/>
              <a:gd name="connsiteY43" fmla="*/ 902062 h 1858154"/>
              <a:gd name="connsiteX44" fmla="*/ 6766149 w 9288370"/>
              <a:gd name="connsiteY44" fmla="*/ 846132 h 1858154"/>
              <a:gd name="connsiteX45" fmla="*/ 6886312 w 9288370"/>
              <a:gd name="connsiteY45" fmla="*/ 781877 h 1858154"/>
              <a:gd name="connsiteX46" fmla="*/ 7006457 w 9288370"/>
              <a:gd name="connsiteY46" fmla="*/ 699758 h 1858154"/>
              <a:gd name="connsiteX47" fmla="*/ 7231643 w 9288370"/>
              <a:gd name="connsiteY47" fmla="*/ 640778 h 1858154"/>
              <a:gd name="connsiteX48" fmla="*/ 7363123 w 9288370"/>
              <a:gd name="connsiteY48" fmla="*/ 593682 h 1858154"/>
              <a:gd name="connsiteX49" fmla="*/ 7588368 w 9288370"/>
              <a:gd name="connsiteY49" fmla="*/ 531129 h 1858154"/>
              <a:gd name="connsiteX50" fmla="*/ 7952094 w 9288370"/>
              <a:gd name="connsiteY50" fmla="*/ 409302 h 1858154"/>
              <a:gd name="connsiteX51" fmla="*/ 8231938 w 9288370"/>
              <a:gd name="connsiteY51" fmla="*/ 259259 h 1858154"/>
              <a:gd name="connsiteX52" fmla="*/ 8428864 w 9288370"/>
              <a:gd name="connsiteY52" fmla="*/ 208471 h 1858154"/>
              <a:gd name="connsiteX53" fmla="*/ 8616510 w 9288370"/>
              <a:gd name="connsiteY53" fmla="*/ 161973 h 1858154"/>
              <a:gd name="connsiteX54" fmla="*/ 8826766 w 9288370"/>
              <a:gd name="connsiteY54" fmla="*/ 152111 h 1858154"/>
              <a:gd name="connsiteX55" fmla="*/ 8917647 w 9288370"/>
              <a:gd name="connsiteY55" fmla="*/ 112232 h 1858154"/>
              <a:gd name="connsiteX56" fmla="*/ 9182272 w 9288370"/>
              <a:gd name="connsiteY56" fmla="*/ 37171 h 1858154"/>
              <a:gd name="connsiteX57" fmla="*/ 9232990 w 9288370"/>
              <a:gd name="connsiteY57" fmla="*/ 24074 h 1858154"/>
              <a:gd name="connsiteX58" fmla="*/ 9288370 w 9288370"/>
              <a:gd name="connsiteY58" fmla="*/ 0 h 1858154"/>
              <a:gd name="connsiteX59" fmla="*/ 0 w 9288370"/>
              <a:gd name="connsiteY59" fmla="*/ 0 h 1858154"/>
              <a:gd name="connsiteX60" fmla="*/ 0 w 9288370"/>
              <a:gd name="connsiteY60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95849 w 9288370"/>
              <a:gd name="connsiteY25" fmla="*/ 1272939 h 1858154"/>
              <a:gd name="connsiteX26" fmla="*/ 4190310 w 9288370"/>
              <a:gd name="connsiteY26" fmla="*/ 1307786 h 1858154"/>
              <a:gd name="connsiteX27" fmla="*/ 4230008 w 9288370"/>
              <a:gd name="connsiteY27" fmla="*/ 1303546 h 1858154"/>
              <a:gd name="connsiteX28" fmla="*/ 4575478 w 9288370"/>
              <a:gd name="connsiteY28" fmla="*/ 1261726 h 1858154"/>
              <a:gd name="connsiteX29" fmla="*/ 4650026 w 9288370"/>
              <a:gd name="connsiteY29" fmla="*/ 1265798 h 1858154"/>
              <a:gd name="connsiteX30" fmla="*/ 4792008 w 9288370"/>
              <a:gd name="connsiteY30" fmla="*/ 1243899 h 1858154"/>
              <a:gd name="connsiteX31" fmla="*/ 4954126 w 9288370"/>
              <a:gd name="connsiteY31" fmla="*/ 1204617 h 1858154"/>
              <a:gd name="connsiteX32" fmla="*/ 5309678 w 9288370"/>
              <a:gd name="connsiteY32" fmla="*/ 1128278 h 1858154"/>
              <a:gd name="connsiteX33" fmla="*/ 5474724 w 9288370"/>
              <a:gd name="connsiteY33" fmla="*/ 1091167 h 1858154"/>
              <a:gd name="connsiteX34" fmla="*/ 5612132 w 9288370"/>
              <a:gd name="connsiteY34" fmla="*/ 1051509 h 1858154"/>
              <a:gd name="connsiteX35" fmla="*/ 5776618 w 9288370"/>
              <a:gd name="connsiteY35" fmla="*/ 1053037 h 1858154"/>
              <a:gd name="connsiteX36" fmla="*/ 5785786 w 9288370"/>
              <a:gd name="connsiteY36" fmla="*/ 1051213 h 1858154"/>
              <a:gd name="connsiteX37" fmla="*/ 5829381 w 9288370"/>
              <a:gd name="connsiteY37" fmla="*/ 1046878 h 1858154"/>
              <a:gd name="connsiteX38" fmla="*/ 5943596 w 9288370"/>
              <a:gd name="connsiteY38" fmla="*/ 1043237 h 1858154"/>
              <a:gd name="connsiteX39" fmla="*/ 5985730 w 9288370"/>
              <a:gd name="connsiteY39" fmla="*/ 1035396 h 1858154"/>
              <a:gd name="connsiteX40" fmla="*/ 6103109 w 9288370"/>
              <a:gd name="connsiteY40" fmla="*/ 1019019 h 1858154"/>
              <a:gd name="connsiteX41" fmla="*/ 6222406 w 9288370"/>
              <a:gd name="connsiteY41" fmla="*/ 985341 h 1858154"/>
              <a:gd name="connsiteX42" fmla="*/ 6598672 w 9288370"/>
              <a:gd name="connsiteY42" fmla="*/ 902062 h 1858154"/>
              <a:gd name="connsiteX43" fmla="*/ 6766149 w 9288370"/>
              <a:gd name="connsiteY43" fmla="*/ 846132 h 1858154"/>
              <a:gd name="connsiteX44" fmla="*/ 6886312 w 9288370"/>
              <a:gd name="connsiteY44" fmla="*/ 781877 h 1858154"/>
              <a:gd name="connsiteX45" fmla="*/ 7006457 w 9288370"/>
              <a:gd name="connsiteY45" fmla="*/ 699758 h 1858154"/>
              <a:gd name="connsiteX46" fmla="*/ 7231643 w 9288370"/>
              <a:gd name="connsiteY46" fmla="*/ 640778 h 1858154"/>
              <a:gd name="connsiteX47" fmla="*/ 7363123 w 9288370"/>
              <a:gd name="connsiteY47" fmla="*/ 593682 h 1858154"/>
              <a:gd name="connsiteX48" fmla="*/ 7588368 w 9288370"/>
              <a:gd name="connsiteY48" fmla="*/ 531129 h 1858154"/>
              <a:gd name="connsiteX49" fmla="*/ 7952094 w 9288370"/>
              <a:gd name="connsiteY49" fmla="*/ 409302 h 1858154"/>
              <a:gd name="connsiteX50" fmla="*/ 8231938 w 9288370"/>
              <a:gd name="connsiteY50" fmla="*/ 259259 h 1858154"/>
              <a:gd name="connsiteX51" fmla="*/ 8428864 w 9288370"/>
              <a:gd name="connsiteY51" fmla="*/ 208471 h 1858154"/>
              <a:gd name="connsiteX52" fmla="*/ 8616510 w 9288370"/>
              <a:gd name="connsiteY52" fmla="*/ 161973 h 1858154"/>
              <a:gd name="connsiteX53" fmla="*/ 8826766 w 9288370"/>
              <a:gd name="connsiteY53" fmla="*/ 152111 h 1858154"/>
              <a:gd name="connsiteX54" fmla="*/ 8917647 w 9288370"/>
              <a:gd name="connsiteY54" fmla="*/ 112232 h 1858154"/>
              <a:gd name="connsiteX55" fmla="*/ 9182272 w 9288370"/>
              <a:gd name="connsiteY55" fmla="*/ 37171 h 1858154"/>
              <a:gd name="connsiteX56" fmla="*/ 9232990 w 9288370"/>
              <a:gd name="connsiteY56" fmla="*/ 24074 h 1858154"/>
              <a:gd name="connsiteX57" fmla="*/ 9288370 w 9288370"/>
              <a:gd name="connsiteY57" fmla="*/ 0 h 1858154"/>
              <a:gd name="connsiteX58" fmla="*/ 0 w 9288370"/>
              <a:gd name="connsiteY58" fmla="*/ 0 h 1858154"/>
              <a:gd name="connsiteX59" fmla="*/ 0 w 9288370"/>
              <a:gd name="connsiteY59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707853 w 9288370"/>
              <a:gd name="connsiteY22" fmla="*/ 1241722 h 1858154"/>
              <a:gd name="connsiteX23" fmla="*/ 3925616 w 9288370"/>
              <a:gd name="connsiteY23" fmla="*/ 1253751 h 1858154"/>
              <a:gd name="connsiteX24" fmla="*/ 3995849 w 9288370"/>
              <a:gd name="connsiteY24" fmla="*/ 1272939 h 1858154"/>
              <a:gd name="connsiteX25" fmla="*/ 4190310 w 9288370"/>
              <a:gd name="connsiteY25" fmla="*/ 1307786 h 1858154"/>
              <a:gd name="connsiteX26" fmla="*/ 4230008 w 9288370"/>
              <a:gd name="connsiteY26" fmla="*/ 1303546 h 1858154"/>
              <a:gd name="connsiteX27" fmla="*/ 4575478 w 9288370"/>
              <a:gd name="connsiteY27" fmla="*/ 1261726 h 1858154"/>
              <a:gd name="connsiteX28" fmla="*/ 4650026 w 9288370"/>
              <a:gd name="connsiteY28" fmla="*/ 1265798 h 1858154"/>
              <a:gd name="connsiteX29" fmla="*/ 4792008 w 9288370"/>
              <a:gd name="connsiteY29" fmla="*/ 1243899 h 1858154"/>
              <a:gd name="connsiteX30" fmla="*/ 4954126 w 9288370"/>
              <a:gd name="connsiteY30" fmla="*/ 1204617 h 1858154"/>
              <a:gd name="connsiteX31" fmla="*/ 5309678 w 9288370"/>
              <a:gd name="connsiteY31" fmla="*/ 1128278 h 1858154"/>
              <a:gd name="connsiteX32" fmla="*/ 5474724 w 9288370"/>
              <a:gd name="connsiteY32" fmla="*/ 1091167 h 1858154"/>
              <a:gd name="connsiteX33" fmla="*/ 5612132 w 9288370"/>
              <a:gd name="connsiteY33" fmla="*/ 1051509 h 1858154"/>
              <a:gd name="connsiteX34" fmla="*/ 5776618 w 9288370"/>
              <a:gd name="connsiteY34" fmla="*/ 1053037 h 1858154"/>
              <a:gd name="connsiteX35" fmla="*/ 5785786 w 9288370"/>
              <a:gd name="connsiteY35" fmla="*/ 1051213 h 1858154"/>
              <a:gd name="connsiteX36" fmla="*/ 5829381 w 9288370"/>
              <a:gd name="connsiteY36" fmla="*/ 1046878 h 1858154"/>
              <a:gd name="connsiteX37" fmla="*/ 5943596 w 9288370"/>
              <a:gd name="connsiteY37" fmla="*/ 1043237 h 1858154"/>
              <a:gd name="connsiteX38" fmla="*/ 5985730 w 9288370"/>
              <a:gd name="connsiteY38" fmla="*/ 1035396 h 1858154"/>
              <a:gd name="connsiteX39" fmla="*/ 6103109 w 9288370"/>
              <a:gd name="connsiteY39" fmla="*/ 1019019 h 1858154"/>
              <a:gd name="connsiteX40" fmla="*/ 6222406 w 9288370"/>
              <a:gd name="connsiteY40" fmla="*/ 985341 h 1858154"/>
              <a:gd name="connsiteX41" fmla="*/ 6598672 w 9288370"/>
              <a:gd name="connsiteY41" fmla="*/ 902062 h 1858154"/>
              <a:gd name="connsiteX42" fmla="*/ 6766149 w 9288370"/>
              <a:gd name="connsiteY42" fmla="*/ 846132 h 1858154"/>
              <a:gd name="connsiteX43" fmla="*/ 6886312 w 9288370"/>
              <a:gd name="connsiteY43" fmla="*/ 781877 h 1858154"/>
              <a:gd name="connsiteX44" fmla="*/ 7006457 w 9288370"/>
              <a:gd name="connsiteY44" fmla="*/ 699758 h 1858154"/>
              <a:gd name="connsiteX45" fmla="*/ 7231643 w 9288370"/>
              <a:gd name="connsiteY45" fmla="*/ 640778 h 1858154"/>
              <a:gd name="connsiteX46" fmla="*/ 7363123 w 9288370"/>
              <a:gd name="connsiteY46" fmla="*/ 593682 h 1858154"/>
              <a:gd name="connsiteX47" fmla="*/ 7588368 w 9288370"/>
              <a:gd name="connsiteY47" fmla="*/ 531129 h 1858154"/>
              <a:gd name="connsiteX48" fmla="*/ 7952094 w 9288370"/>
              <a:gd name="connsiteY48" fmla="*/ 409302 h 1858154"/>
              <a:gd name="connsiteX49" fmla="*/ 8231938 w 9288370"/>
              <a:gd name="connsiteY49" fmla="*/ 259259 h 1858154"/>
              <a:gd name="connsiteX50" fmla="*/ 8428864 w 9288370"/>
              <a:gd name="connsiteY50" fmla="*/ 208471 h 1858154"/>
              <a:gd name="connsiteX51" fmla="*/ 8616510 w 9288370"/>
              <a:gd name="connsiteY51" fmla="*/ 161973 h 1858154"/>
              <a:gd name="connsiteX52" fmla="*/ 8826766 w 9288370"/>
              <a:gd name="connsiteY52" fmla="*/ 152111 h 1858154"/>
              <a:gd name="connsiteX53" fmla="*/ 8917647 w 9288370"/>
              <a:gd name="connsiteY53" fmla="*/ 112232 h 1858154"/>
              <a:gd name="connsiteX54" fmla="*/ 9182272 w 9288370"/>
              <a:gd name="connsiteY54" fmla="*/ 37171 h 1858154"/>
              <a:gd name="connsiteX55" fmla="*/ 9232990 w 9288370"/>
              <a:gd name="connsiteY55" fmla="*/ 24074 h 1858154"/>
              <a:gd name="connsiteX56" fmla="*/ 9288370 w 9288370"/>
              <a:gd name="connsiteY56" fmla="*/ 0 h 1858154"/>
              <a:gd name="connsiteX57" fmla="*/ 0 w 9288370"/>
              <a:gd name="connsiteY57" fmla="*/ 0 h 1858154"/>
              <a:gd name="connsiteX58" fmla="*/ 0 w 9288370"/>
              <a:gd name="connsiteY58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925616 w 9288370"/>
              <a:gd name="connsiteY22" fmla="*/ 1253751 h 1858154"/>
              <a:gd name="connsiteX23" fmla="*/ 3995849 w 9288370"/>
              <a:gd name="connsiteY23" fmla="*/ 1272939 h 1858154"/>
              <a:gd name="connsiteX24" fmla="*/ 4190310 w 9288370"/>
              <a:gd name="connsiteY24" fmla="*/ 1307786 h 1858154"/>
              <a:gd name="connsiteX25" fmla="*/ 4230008 w 9288370"/>
              <a:gd name="connsiteY25" fmla="*/ 1303546 h 1858154"/>
              <a:gd name="connsiteX26" fmla="*/ 4575478 w 9288370"/>
              <a:gd name="connsiteY26" fmla="*/ 1261726 h 1858154"/>
              <a:gd name="connsiteX27" fmla="*/ 4650026 w 9288370"/>
              <a:gd name="connsiteY27" fmla="*/ 1265798 h 1858154"/>
              <a:gd name="connsiteX28" fmla="*/ 4792008 w 9288370"/>
              <a:gd name="connsiteY28" fmla="*/ 1243899 h 1858154"/>
              <a:gd name="connsiteX29" fmla="*/ 4954126 w 9288370"/>
              <a:gd name="connsiteY29" fmla="*/ 1204617 h 1858154"/>
              <a:gd name="connsiteX30" fmla="*/ 5309678 w 9288370"/>
              <a:gd name="connsiteY30" fmla="*/ 1128278 h 1858154"/>
              <a:gd name="connsiteX31" fmla="*/ 5474724 w 9288370"/>
              <a:gd name="connsiteY31" fmla="*/ 1091167 h 1858154"/>
              <a:gd name="connsiteX32" fmla="*/ 5612132 w 9288370"/>
              <a:gd name="connsiteY32" fmla="*/ 1051509 h 1858154"/>
              <a:gd name="connsiteX33" fmla="*/ 5776618 w 9288370"/>
              <a:gd name="connsiteY33" fmla="*/ 1053037 h 1858154"/>
              <a:gd name="connsiteX34" fmla="*/ 5785786 w 9288370"/>
              <a:gd name="connsiteY34" fmla="*/ 1051213 h 1858154"/>
              <a:gd name="connsiteX35" fmla="*/ 5829381 w 9288370"/>
              <a:gd name="connsiteY35" fmla="*/ 1046878 h 1858154"/>
              <a:gd name="connsiteX36" fmla="*/ 5943596 w 9288370"/>
              <a:gd name="connsiteY36" fmla="*/ 1043237 h 1858154"/>
              <a:gd name="connsiteX37" fmla="*/ 5985730 w 9288370"/>
              <a:gd name="connsiteY37" fmla="*/ 1035396 h 1858154"/>
              <a:gd name="connsiteX38" fmla="*/ 6103109 w 9288370"/>
              <a:gd name="connsiteY38" fmla="*/ 1019019 h 1858154"/>
              <a:gd name="connsiteX39" fmla="*/ 6222406 w 9288370"/>
              <a:gd name="connsiteY39" fmla="*/ 985341 h 1858154"/>
              <a:gd name="connsiteX40" fmla="*/ 6598672 w 9288370"/>
              <a:gd name="connsiteY40" fmla="*/ 902062 h 1858154"/>
              <a:gd name="connsiteX41" fmla="*/ 6766149 w 9288370"/>
              <a:gd name="connsiteY41" fmla="*/ 846132 h 1858154"/>
              <a:gd name="connsiteX42" fmla="*/ 6886312 w 9288370"/>
              <a:gd name="connsiteY42" fmla="*/ 781877 h 1858154"/>
              <a:gd name="connsiteX43" fmla="*/ 7006457 w 9288370"/>
              <a:gd name="connsiteY43" fmla="*/ 699758 h 1858154"/>
              <a:gd name="connsiteX44" fmla="*/ 7231643 w 9288370"/>
              <a:gd name="connsiteY44" fmla="*/ 640778 h 1858154"/>
              <a:gd name="connsiteX45" fmla="*/ 7363123 w 9288370"/>
              <a:gd name="connsiteY45" fmla="*/ 593682 h 1858154"/>
              <a:gd name="connsiteX46" fmla="*/ 7588368 w 9288370"/>
              <a:gd name="connsiteY46" fmla="*/ 531129 h 1858154"/>
              <a:gd name="connsiteX47" fmla="*/ 7952094 w 9288370"/>
              <a:gd name="connsiteY47" fmla="*/ 409302 h 1858154"/>
              <a:gd name="connsiteX48" fmla="*/ 8231938 w 9288370"/>
              <a:gd name="connsiteY48" fmla="*/ 259259 h 1858154"/>
              <a:gd name="connsiteX49" fmla="*/ 8428864 w 9288370"/>
              <a:gd name="connsiteY49" fmla="*/ 208471 h 1858154"/>
              <a:gd name="connsiteX50" fmla="*/ 8616510 w 9288370"/>
              <a:gd name="connsiteY50" fmla="*/ 161973 h 1858154"/>
              <a:gd name="connsiteX51" fmla="*/ 8826766 w 9288370"/>
              <a:gd name="connsiteY51" fmla="*/ 152111 h 1858154"/>
              <a:gd name="connsiteX52" fmla="*/ 8917647 w 9288370"/>
              <a:gd name="connsiteY52" fmla="*/ 112232 h 1858154"/>
              <a:gd name="connsiteX53" fmla="*/ 9182272 w 9288370"/>
              <a:gd name="connsiteY53" fmla="*/ 37171 h 1858154"/>
              <a:gd name="connsiteX54" fmla="*/ 9232990 w 9288370"/>
              <a:gd name="connsiteY54" fmla="*/ 24074 h 1858154"/>
              <a:gd name="connsiteX55" fmla="*/ 9288370 w 9288370"/>
              <a:gd name="connsiteY55" fmla="*/ 0 h 1858154"/>
              <a:gd name="connsiteX56" fmla="*/ 0 w 9288370"/>
              <a:gd name="connsiteY56" fmla="*/ 0 h 1858154"/>
              <a:gd name="connsiteX57" fmla="*/ 0 w 9288370"/>
              <a:gd name="connsiteY57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650072 w 9288370"/>
              <a:gd name="connsiteY21" fmla="*/ 1217421 h 1858154"/>
              <a:gd name="connsiteX22" fmla="*/ 3925616 w 9288370"/>
              <a:gd name="connsiteY22" fmla="*/ 1253751 h 1858154"/>
              <a:gd name="connsiteX23" fmla="*/ 3995849 w 9288370"/>
              <a:gd name="connsiteY23" fmla="*/ 1272939 h 1858154"/>
              <a:gd name="connsiteX24" fmla="*/ 4190310 w 9288370"/>
              <a:gd name="connsiteY24" fmla="*/ 1307786 h 1858154"/>
              <a:gd name="connsiteX25" fmla="*/ 4575478 w 9288370"/>
              <a:gd name="connsiteY25" fmla="*/ 1261726 h 1858154"/>
              <a:gd name="connsiteX26" fmla="*/ 4650026 w 9288370"/>
              <a:gd name="connsiteY26" fmla="*/ 1265798 h 1858154"/>
              <a:gd name="connsiteX27" fmla="*/ 4792008 w 9288370"/>
              <a:gd name="connsiteY27" fmla="*/ 1243899 h 1858154"/>
              <a:gd name="connsiteX28" fmla="*/ 4954126 w 9288370"/>
              <a:gd name="connsiteY28" fmla="*/ 1204617 h 1858154"/>
              <a:gd name="connsiteX29" fmla="*/ 5309678 w 9288370"/>
              <a:gd name="connsiteY29" fmla="*/ 1128278 h 1858154"/>
              <a:gd name="connsiteX30" fmla="*/ 5474724 w 9288370"/>
              <a:gd name="connsiteY30" fmla="*/ 1091167 h 1858154"/>
              <a:gd name="connsiteX31" fmla="*/ 5612132 w 9288370"/>
              <a:gd name="connsiteY31" fmla="*/ 1051509 h 1858154"/>
              <a:gd name="connsiteX32" fmla="*/ 5776618 w 9288370"/>
              <a:gd name="connsiteY32" fmla="*/ 1053037 h 1858154"/>
              <a:gd name="connsiteX33" fmla="*/ 5785786 w 9288370"/>
              <a:gd name="connsiteY33" fmla="*/ 1051213 h 1858154"/>
              <a:gd name="connsiteX34" fmla="*/ 5829381 w 9288370"/>
              <a:gd name="connsiteY34" fmla="*/ 1046878 h 1858154"/>
              <a:gd name="connsiteX35" fmla="*/ 5943596 w 9288370"/>
              <a:gd name="connsiteY35" fmla="*/ 1043237 h 1858154"/>
              <a:gd name="connsiteX36" fmla="*/ 5985730 w 9288370"/>
              <a:gd name="connsiteY36" fmla="*/ 1035396 h 1858154"/>
              <a:gd name="connsiteX37" fmla="*/ 6103109 w 9288370"/>
              <a:gd name="connsiteY37" fmla="*/ 1019019 h 1858154"/>
              <a:gd name="connsiteX38" fmla="*/ 6222406 w 9288370"/>
              <a:gd name="connsiteY38" fmla="*/ 985341 h 1858154"/>
              <a:gd name="connsiteX39" fmla="*/ 6598672 w 9288370"/>
              <a:gd name="connsiteY39" fmla="*/ 902062 h 1858154"/>
              <a:gd name="connsiteX40" fmla="*/ 6766149 w 9288370"/>
              <a:gd name="connsiteY40" fmla="*/ 846132 h 1858154"/>
              <a:gd name="connsiteX41" fmla="*/ 6886312 w 9288370"/>
              <a:gd name="connsiteY41" fmla="*/ 781877 h 1858154"/>
              <a:gd name="connsiteX42" fmla="*/ 7006457 w 9288370"/>
              <a:gd name="connsiteY42" fmla="*/ 699758 h 1858154"/>
              <a:gd name="connsiteX43" fmla="*/ 7231643 w 9288370"/>
              <a:gd name="connsiteY43" fmla="*/ 640778 h 1858154"/>
              <a:gd name="connsiteX44" fmla="*/ 7363123 w 9288370"/>
              <a:gd name="connsiteY44" fmla="*/ 593682 h 1858154"/>
              <a:gd name="connsiteX45" fmla="*/ 7588368 w 9288370"/>
              <a:gd name="connsiteY45" fmla="*/ 531129 h 1858154"/>
              <a:gd name="connsiteX46" fmla="*/ 7952094 w 9288370"/>
              <a:gd name="connsiteY46" fmla="*/ 409302 h 1858154"/>
              <a:gd name="connsiteX47" fmla="*/ 8231938 w 9288370"/>
              <a:gd name="connsiteY47" fmla="*/ 259259 h 1858154"/>
              <a:gd name="connsiteX48" fmla="*/ 8428864 w 9288370"/>
              <a:gd name="connsiteY48" fmla="*/ 208471 h 1858154"/>
              <a:gd name="connsiteX49" fmla="*/ 8616510 w 9288370"/>
              <a:gd name="connsiteY49" fmla="*/ 161973 h 1858154"/>
              <a:gd name="connsiteX50" fmla="*/ 8826766 w 9288370"/>
              <a:gd name="connsiteY50" fmla="*/ 152111 h 1858154"/>
              <a:gd name="connsiteX51" fmla="*/ 8917647 w 9288370"/>
              <a:gd name="connsiteY51" fmla="*/ 112232 h 1858154"/>
              <a:gd name="connsiteX52" fmla="*/ 9182272 w 9288370"/>
              <a:gd name="connsiteY52" fmla="*/ 37171 h 1858154"/>
              <a:gd name="connsiteX53" fmla="*/ 9232990 w 9288370"/>
              <a:gd name="connsiteY53" fmla="*/ 24074 h 1858154"/>
              <a:gd name="connsiteX54" fmla="*/ 9288370 w 9288370"/>
              <a:gd name="connsiteY54" fmla="*/ 0 h 1858154"/>
              <a:gd name="connsiteX55" fmla="*/ 0 w 9288370"/>
              <a:gd name="connsiteY55" fmla="*/ 0 h 1858154"/>
              <a:gd name="connsiteX56" fmla="*/ 0 w 9288370"/>
              <a:gd name="connsiteY56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925616 w 9288370"/>
              <a:gd name="connsiteY21" fmla="*/ 1253751 h 1858154"/>
              <a:gd name="connsiteX22" fmla="*/ 3995849 w 9288370"/>
              <a:gd name="connsiteY22" fmla="*/ 1272939 h 1858154"/>
              <a:gd name="connsiteX23" fmla="*/ 4190310 w 9288370"/>
              <a:gd name="connsiteY23" fmla="*/ 1307786 h 1858154"/>
              <a:gd name="connsiteX24" fmla="*/ 4575478 w 9288370"/>
              <a:gd name="connsiteY24" fmla="*/ 1261726 h 1858154"/>
              <a:gd name="connsiteX25" fmla="*/ 4650026 w 9288370"/>
              <a:gd name="connsiteY25" fmla="*/ 1265798 h 1858154"/>
              <a:gd name="connsiteX26" fmla="*/ 4792008 w 9288370"/>
              <a:gd name="connsiteY26" fmla="*/ 1243899 h 1858154"/>
              <a:gd name="connsiteX27" fmla="*/ 4954126 w 9288370"/>
              <a:gd name="connsiteY27" fmla="*/ 1204617 h 1858154"/>
              <a:gd name="connsiteX28" fmla="*/ 5309678 w 9288370"/>
              <a:gd name="connsiteY28" fmla="*/ 1128278 h 1858154"/>
              <a:gd name="connsiteX29" fmla="*/ 5474724 w 9288370"/>
              <a:gd name="connsiteY29" fmla="*/ 1091167 h 1858154"/>
              <a:gd name="connsiteX30" fmla="*/ 5612132 w 9288370"/>
              <a:gd name="connsiteY30" fmla="*/ 1051509 h 1858154"/>
              <a:gd name="connsiteX31" fmla="*/ 5776618 w 9288370"/>
              <a:gd name="connsiteY31" fmla="*/ 1053037 h 1858154"/>
              <a:gd name="connsiteX32" fmla="*/ 5785786 w 9288370"/>
              <a:gd name="connsiteY32" fmla="*/ 1051213 h 1858154"/>
              <a:gd name="connsiteX33" fmla="*/ 5829381 w 9288370"/>
              <a:gd name="connsiteY33" fmla="*/ 1046878 h 1858154"/>
              <a:gd name="connsiteX34" fmla="*/ 5943596 w 9288370"/>
              <a:gd name="connsiteY34" fmla="*/ 1043237 h 1858154"/>
              <a:gd name="connsiteX35" fmla="*/ 5985730 w 9288370"/>
              <a:gd name="connsiteY35" fmla="*/ 1035396 h 1858154"/>
              <a:gd name="connsiteX36" fmla="*/ 6103109 w 9288370"/>
              <a:gd name="connsiteY36" fmla="*/ 1019019 h 1858154"/>
              <a:gd name="connsiteX37" fmla="*/ 6222406 w 9288370"/>
              <a:gd name="connsiteY37" fmla="*/ 985341 h 1858154"/>
              <a:gd name="connsiteX38" fmla="*/ 6598672 w 9288370"/>
              <a:gd name="connsiteY38" fmla="*/ 902062 h 1858154"/>
              <a:gd name="connsiteX39" fmla="*/ 6766149 w 9288370"/>
              <a:gd name="connsiteY39" fmla="*/ 846132 h 1858154"/>
              <a:gd name="connsiteX40" fmla="*/ 6886312 w 9288370"/>
              <a:gd name="connsiteY40" fmla="*/ 781877 h 1858154"/>
              <a:gd name="connsiteX41" fmla="*/ 7006457 w 9288370"/>
              <a:gd name="connsiteY41" fmla="*/ 699758 h 1858154"/>
              <a:gd name="connsiteX42" fmla="*/ 7231643 w 9288370"/>
              <a:gd name="connsiteY42" fmla="*/ 640778 h 1858154"/>
              <a:gd name="connsiteX43" fmla="*/ 7363123 w 9288370"/>
              <a:gd name="connsiteY43" fmla="*/ 593682 h 1858154"/>
              <a:gd name="connsiteX44" fmla="*/ 7588368 w 9288370"/>
              <a:gd name="connsiteY44" fmla="*/ 531129 h 1858154"/>
              <a:gd name="connsiteX45" fmla="*/ 7952094 w 9288370"/>
              <a:gd name="connsiteY45" fmla="*/ 409302 h 1858154"/>
              <a:gd name="connsiteX46" fmla="*/ 8231938 w 9288370"/>
              <a:gd name="connsiteY46" fmla="*/ 259259 h 1858154"/>
              <a:gd name="connsiteX47" fmla="*/ 8428864 w 9288370"/>
              <a:gd name="connsiteY47" fmla="*/ 208471 h 1858154"/>
              <a:gd name="connsiteX48" fmla="*/ 8616510 w 9288370"/>
              <a:gd name="connsiteY48" fmla="*/ 161973 h 1858154"/>
              <a:gd name="connsiteX49" fmla="*/ 8826766 w 9288370"/>
              <a:gd name="connsiteY49" fmla="*/ 152111 h 1858154"/>
              <a:gd name="connsiteX50" fmla="*/ 8917647 w 9288370"/>
              <a:gd name="connsiteY50" fmla="*/ 112232 h 1858154"/>
              <a:gd name="connsiteX51" fmla="*/ 9182272 w 9288370"/>
              <a:gd name="connsiteY51" fmla="*/ 37171 h 1858154"/>
              <a:gd name="connsiteX52" fmla="*/ 9232990 w 9288370"/>
              <a:gd name="connsiteY52" fmla="*/ 24074 h 1858154"/>
              <a:gd name="connsiteX53" fmla="*/ 9288370 w 9288370"/>
              <a:gd name="connsiteY53" fmla="*/ 0 h 1858154"/>
              <a:gd name="connsiteX54" fmla="*/ 0 w 9288370"/>
              <a:gd name="connsiteY54" fmla="*/ 0 h 1858154"/>
              <a:gd name="connsiteX55" fmla="*/ 0 w 9288370"/>
              <a:gd name="connsiteY55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444611 w 9288370"/>
              <a:gd name="connsiteY20" fmla="*/ 1236739 h 1858154"/>
              <a:gd name="connsiteX21" fmla="*/ 3925616 w 9288370"/>
              <a:gd name="connsiteY21" fmla="*/ 1253751 h 1858154"/>
              <a:gd name="connsiteX22" fmla="*/ 3995849 w 9288370"/>
              <a:gd name="connsiteY22" fmla="*/ 1272939 h 1858154"/>
              <a:gd name="connsiteX23" fmla="*/ 4190310 w 9288370"/>
              <a:gd name="connsiteY23" fmla="*/ 1307786 h 1858154"/>
              <a:gd name="connsiteX24" fmla="*/ 4575478 w 9288370"/>
              <a:gd name="connsiteY24" fmla="*/ 1261726 h 1858154"/>
              <a:gd name="connsiteX25" fmla="*/ 4650026 w 9288370"/>
              <a:gd name="connsiteY25" fmla="*/ 1265798 h 1858154"/>
              <a:gd name="connsiteX26" fmla="*/ 4792008 w 9288370"/>
              <a:gd name="connsiteY26" fmla="*/ 1243899 h 1858154"/>
              <a:gd name="connsiteX27" fmla="*/ 4954126 w 9288370"/>
              <a:gd name="connsiteY27" fmla="*/ 1204617 h 1858154"/>
              <a:gd name="connsiteX28" fmla="*/ 5309678 w 9288370"/>
              <a:gd name="connsiteY28" fmla="*/ 1128278 h 1858154"/>
              <a:gd name="connsiteX29" fmla="*/ 5474724 w 9288370"/>
              <a:gd name="connsiteY29" fmla="*/ 1091167 h 1858154"/>
              <a:gd name="connsiteX30" fmla="*/ 5776618 w 9288370"/>
              <a:gd name="connsiteY30" fmla="*/ 1053037 h 1858154"/>
              <a:gd name="connsiteX31" fmla="*/ 5785786 w 9288370"/>
              <a:gd name="connsiteY31" fmla="*/ 1051213 h 1858154"/>
              <a:gd name="connsiteX32" fmla="*/ 5829381 w 9288370"/>
              <a:gd name="connsiteY32" fmla="*/ 1046878 h 1858154"/>
              <a:gd name="connsiteX33" fmla="*/ 5943596 w 9288370"/>
              <a:gd name="connsiteY33" fmla="*/ 1043237 h 1858154"/>
              <a:gd name="connsiteX34" fmla="*/ 5985730 w 9288370"/>
              <a:gd name="connsiteY34" fmla="*/ 1035396 h 1858154"/>
              <a:gd name="connsiteX35" fmla="*/ 6103109 w 9288370"/>
              <a:gd name="connsiteY35" fmla="*/ 1019019 h 1858154"/>
              <a:gd name="connsiteX36" fmla="*/ 6222406 w 9288370"/>
              <a:gd name="connsiteY36" fmla="*/ 985341 h 1858154"/>
              <a:gd name="connsiteX37" fmla="*/ 6598672 w 9288370"/>
              <a:gd name="connsiteY37" fmla="*/ 902062 h 1858154"/>
              <a:gd name="connsiteX38" fmla="*/ 6766149 w 9288370"/>
              <a:gd name="connsiteY38" fmla="*/ 846132 h 1858154"/>
              <a:gd name="connsiteX39" fmla="*/ 6886312 w 9288370"/>
              <a:gd name="connsiteY39" fmla="*/ 781877 h 1858154"/>
              <a:gd name="connsiteX40" fmla="*/ 7006457 w 9288370"/>
              <a:gd name="connsiteY40" fmla="*/ 699758 h 1858154"/>
              <a:gd name="connsiteX41" fmla="*/ 7231643 w 9288370"/>
              <a:gd name="connsiteY41" fmla="*/ 640778 h 1858154"/>
              <a:gd name="connsiteX42" fmla="*/ 7363123 w 9288370"/>
              <a:gd name="connsiteY42" fmla="*/ 593682 h 1858154"/>
              <a:gd name="connsiteX43" fmla="*/ 7588368 w 9288370"/>
              <a:gd name="connsiteY43" fmla="*/ 531129 h 1858154"/>
              <a:gd name="connsiteX44" fmla="*/ 7952094 w 9288370"/>
              <a:gd name="connsiteY44" fmla="*/ 409302 h 1858154"/>
              <a:gd name="connsiteX45" fmla="*/ 8231938 w 9288370"/>
              <a:gd name="connsiteY45" fmla="*/ 259259 h 1858154"/>
              <a:gd name="connsiteX46" fmla="*/ 8428864 w 9288370"/>
              <a:gd name="connsiteY46" fmla="*/ 208471 h 1858154"/>
              <a:gd name="connsiteX47" fmla="*/ 8616510 w 9288370"/>
              <a:gd name="connsiteY47" fmla="*/ 161973 h 1858154"/>
              <a:gd name="connsiteX48" fmla="*/ 8826766 w 9288370"/>
              <a:gd name="connsiteY48" fmla="*/ 152111 h 1858154"/>
              <a:gd name="connsiteX49" fmla="*/ 8917647 w 9288370"/>
              <a:gd name="connsiteY49" fmla="*/ 112232 h 1858154"/>
              <a:gd name="connsiteX50" fmla="*/ 9182272 w 9288370"/>
              <a:gd name="connsiteY50" fmla="*/ 37171 h 1858154"/>
              <a:gd name="connsiteX51" fmla="*/ 9232990 w 9288370"/>
              <a:gd name="connsiteY51" fmla="*/ 24074 h 1858154"/>
              <a:gd name="connsiteX52" fmla="*/ 9288370 w 9288370"/>
              <a:gd name="connsiteY52" fmla="*/ 0 h 1858154"/>
              <a:gd name="connsiteX53" fmla="*/ 0 w 9288370"/>
              <a:gd name="connsiteY53" fmla="*/ 0 h 1858154"/>
              <a:gd name="connsiteX54" fmla="*/ 0 w 9288370"/>
              <a:gd name="connsiteY54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643407 w 9288370"/>
              <a:gd name="connsiteY3" fmla="*/ 1597763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643407 w 9288370"/>
              <a:gd name="connsiteY3" fmla="*/ 1597763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454148 w 9288370"/>
              <a:gd name="connsiteY3" fmla="*/ 1669800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88319 w 9288370"/>
              <a:gd name="connsiteY3" fmla="*/ 1690382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88319 w 9288370"/>
              <a:gd name="connsiteY3" fmla="*/ 1690382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667158 w 9288370"/>
              <a:gd name="connsiteY4" fmla="*/ 1589385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849294 w 9288370"/>
              <a:gd name="connsiteY5" fmla="*/ 155273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456865 w 9288370"/>
              <a:gd name="connsiteY6" fmla="*/ 1510292 h 1858154"/>
              <a:gd name="connsiteX7" fmla="*/ 1051573 w 9288370"/>
              <a:gd name="connsiteY7" fmla="*/ 1521570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2101780 w 9288370"/>
              <a:gd name="connsiteY10" fmla="*/ 1409907 h 1858154"/>
              <a:gd name="connsiteX11" fmla="*/ 2244830 w 9288370"/>
              <a:gd name="connsiteY11" fmla="*/ 1388540 h 1858154"/>
              <a:gd name="connsiteX12" fmla="*/ 2428648 w 9288370"/>
              <a:gd name="connsiteY12" fmla="*/ 1372736 h 1858154"/>
              <a:gd name="connsiteX13" fmla="*/ 2645882 w 9288370"/>
              <a:gd name="connsiteY13" fmla="*/ 1341971 h 1858154"/>
              <a:gd name="connsiteX14" fmla="*/ 2707413 w 9288370"/>
              <a:gd name="connsiteY14" fmla="*/ 1347156 h 1858154"/>
              <a:gd name="connsiteX15" fmla="*/ 2843134 w 9288370"/>
              <a:gd name="connsiteY15" fmla="*/ 1323561 h 1858154"/>
              <a:gd name="connsiteX16" fmla="*/ 2923804 w 9288370"/>
              <a:gd name="connsiteY16" fmla="*/ 1314224 h 1858154"/>
              <a:gd name="connsiteX17" fmla="*/ 2953618 w 9288370"/>
              <a:gd name="connsiteY17" fmla="*/ 1318186 h 1858154"/>
              <a:gd name="connsiteX18" fmla="*/ 2995816 w 9288370"/>
              <a:gd name="connsiteY18" fmla="*/ 1318670 h 1858154"/>
              <a:gd name="connsiteX19" fmla="*/ 3444611 w 9288370"/>
              <a:gd name="connsiteY19" fmla="*/ 1236739 h 1858154"/>
              <a:gd name="connsiteX20" fmla="*/ 3925616 w 9288370"/>
              <a:gd name="connsiteY20" fmla="*/ 1253751 h 1858154"/>
              <a:gd name="connsiteX21" fmla="*/ 3995849 w 9288370"/>
              <a:gd name="connsiteY21" fmla="*/ 1272939 h 1858154"/>
              <a:gd name="connsiteX22" fmla="*/ 4190310 w 9288370"/>
              <a:gd name="connsiteY22" fmla="*/ 1307786 h 1858154"/>
              <a:gd name="connsiteX23" fmla="*/ 4575478 w 9288370"/>
              <a:gd name="connsiteY23" fmla="*/ 1261726 h 1858154"/>
              <a:gd name="connsiteX24" fmla="*/ 4650026 w 9288370"/>
              <a:gd name="connsiteY24" fmla="*/ 1265798 h 1858154"/>
              <a:gd name="connsiteX25" fmla="*/ 4792008 w 9288370"/>
              <a:gd name="connsiteY25" fmla="*/ 1243899 h 1858154"/>
              <a:gd name="connsiteX26" fmla="*/ 4954126 w 9288370"/>
              <a:gd name="connsiteY26" fmla="*/ 1204617 h 1858154"/>
              <a:gd name="connsiteX27" fmla="*/ 5309678 w 9288370"/>
              <a:gd name="connsiteY27" fmla="*/ 1128278 h 1858154"/>
              <a:gd name="connsiteX28" fmla="*/ 5474724 w 9288370"/>
              <a:gd name="connsiteY28" fmla="*/ 1091167 h 1858154"/>
              <a:gd name="connsiteX29" fmla="*/ 5776618 w 9288370"/>
              <a:gd name="connsiteY29" fmla="*/ 1053037 h 1858154"/>
              <a:gd name="connsiteX30" fmla="*/ 5785786 w 9288370"/>
              <a:gd name="connsiteY30" fmla="*/ 1051213 h 1858154"/>
              <a:gd name="connsiteX31" fmla="*/ 5829381 w 9288370"/>
              <a:gd name="connsiteY31" fmla="*/ 1046878 h 1858154"/>
              <a:gd name="connsiteX32" fmla="*/ 5943596 w 9288370"/>
              <a:gd name="connsiteY32" fmla="*/ 1043237 h 1858154"/>
              <a:gd name="connsiteX33" fmla="*/ 5985730 w 9288370"/>
              <a:gd name="connsiteY33" fmla="*/ 1035396 h 1858154"/>
              <a:gd name="connsiteX34" fmla="*/ 6103109 w 9288370"/>
              <a:gd name="connsiteY34" fmla="*/ 1019019 h 1858154"/>
              <a:gd name="connsiteX35" fmla="*/ 6222406 w 9288370"/>
              <a:gd name="connsiteY35" fmla="*/ 985341 h 1858154"/>
              <a:gd name="connsiteX36" fmla="*/ 6598672 w 9288370"/>
              <a:gd name="connsiteY36" fmla="*/ 902062 h 1858154"/>
              <a:gd name="connsiteX37" fmla="*/ 6766149 w 9288370"/>
              <a:gd name="connsiteY37" fmla="*/ 846132 h 1858154"/>
              <a:gd name="connsiteX38" fmla="*/ 6886312 w 9288370"/>
              <a:gd name="connsiteY38" fmla="*/ 781877 h 1858154"/>
              <a:gd name="connsiteX39" fmla="*/ 7006457 w 9288370"/>
              <a:gd name="connsiteY39" fmla="*/ 699758 h 1858154"/>
              <a:gd name="connsiteX40" fmla="*/ 7231643 w 9288370"/>
              <a:gd name="connsiteY40" fmla="*/ 640778 h 1858154"/>
              <a:gd name="connsiteX41" fmla="*/ 7363123 w 9288370"/>
              <a:gd name="connsiteY41" fmla="*/ 593682 h 1858154"/>
              <a:gd name="connsiteX42" fmla="*/ 7588368 w 9288370"/>
              <a:gd name="connsiteY42" fmla="*/ 531129 h 1858154"/>
              <a:gd name="connsiteX43" fmla="*/ 7952094 w 9288370"/>
              <a:gd name="connsiteY43" fmla="*/ 409302 h 1858154"/>
              <a:gd name="connsiteX44" fmla="*/ 8231938 w 9288370"/>
              <a:gd name="connsiteY44" fmla="*/ 259259 h 1858154"/>
              <a:gd name="connsiteX45" fmla="*/ 8428864 w 9288370"/>
              <a:gd name="connsiteY45" fmla="*/ 208471 h 1858154"/>
              <a:gd name="connsiteX46" fmla="*/ 8616510 w 9288370"/>
              <a:gd name="connsiteY46" fmla="*/ 161973 h 1858154"/>
              <a:gd name="connsiteX47" fmla="*/ 8826766 w 9288370"/>
              <a:gd name="connsiteY47" fmla="*/ 152111 h 1858154"/>
              <a:gd name="connsiteX48" fmla="*/ 8917647 w 9288370"/>
              <a:gd name="connsiteY48" fmla="*/ 112232 h 1858154"/>
              <a:gd name="connsiteX49" fmla="*/ 9182272 w 9288370"/>
              <a:gd name="connsiteY49" fmla="*/ 37171 h 1858154"/>
              <a:gd name="connsiteX50" fmla="*/ 9232990 w 9288370"/>
              <a:gd name="connsiteY50" fmla="*/ 24074 h 1858154"/>
              <a:gd name="connsiteX51" fmla="*/ 9288370 w 9288370"/>
              <a:gd name="connsiteY51" fmla="*/ 0 h 1858154"/>
              <a:gd name="connsiteX52" fmla="*/ 0 w 9288370"/>
              <a:gd name="connsiteY52" fmla="*/ 0 h 1858154"/>
              <a:gd name="connsiteX53" fmla="*/ 0 w 9288370"/>
              <a:gd name="connsiteY53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456865 w 9288370"/>
              <a:gd name="connsiteY6" fmla="*/ 1510292 h 1858154"/>
              <a:gd name="connsiteX7" fmla="*/ 1604999 w 9288370"/>
              <a:gd name="connsiteY7" fmla="*/ 1513599 h 1858154"/>
              <a:gd name="connsiteX8" fmla="*/ 1717911 w 9288370"/>
              <a:gd name="connsiteY8" fmla="*/ 1497764 h 1858154"/>
              <a:gd name="connsiteX9" fmla="*/ 2101780 w 9288370"/>
              <a:gd name="connsiteY9" fmla="*/ 1409907 h 1858154"/>
              <a:gd name="connsiteX10" fmla="*/ 2244830 w 9288370"/>
              <a:gd name="connsiteY10" fmla="*/ 1388540 h 1858154"/>
              <a:gd name="connsiteX11" fmla="*/ 2428648 w 9288370"/>
              <a:gd name="connsiteY11" fmla="*/ 1372736 h 1858154"/>
              <a:gd name="connsiteX12" fmla="*/ 2645882 w 9288370"/>
              <a:gd name="connsiteY12" fmla="*/ 1341971 h 1858154"/>
              <a:gd name="connsiteX13" fmla="*/ 2707413 w 9288370"/>
              <a:gd name="connsiteY13" fmla="*/ 1347156 h 1858154"/>
              <a:gd name="connsiteX14" fmla="*/ 2843134 w 9288370"/>
              <a:gd name="connsiteY14" fmla="*/ 1323561 h 1858154"/>
              <a:gd name="connsiteX15" fmla="*/ 2923804 w 9288370"/>
              <a:gd name="connsiteY15" fmla="*/ 1314224 h 1858154"/>
              <a:gd name="connsiteX16" fmla="*/ 2953618 w 9288370"/>
              <a:gd name="connsiteY16" fmla="*/ 1318186 h 1858154"/>
              <a:gd name="connsiteX17" fmla="*/ 2995816 w 9288370"/>
              <a:gd name="connsiteY17" fmla="*/ 1318670 h 1858154"/>
              <a:gd name="connsiteX18" fmla="*/ 3444611 w 9288370"/>
              <a:gd name="connsiteY18" fmla="*/ 1236739 h 1858154"/>
              <a:gd name="connsiteX19" fmla="*/ 3925616 w 9288370"/>
              <a:gd name="connsiteY19" fmla="*/ 1253751 h 1858154"/>
              <a:gd name="connsiteX20" fmla="*/ 3995849 w 9288370"/>
              <a:gd name="connsiteY20" fmla="*/ 1272939 h 1858154"/>
              <a:gd name="connsiteX21" fmla="*/ 4190310 w 9288370"/>
              <a:gd name="connsiteY21" fmla="*/ 1307786 h 1858154"/>
              <a:gd name="connsiteX22" fmla="*/ 4575478 w 9288370"/>
              <a:gd name="connsiteY22" fmla="*/ 1261726 h 1858154"/>
              <a:gd name="connsiteX23" fmla="*/ 4650026 w 9288370"/>
              <a:gd name="connsiteY23" fmla="*/ 1265798 h 1858154"/>
              <a:gd name="connsiteX24" fmla="*/ 4792008 w 9288370"/>
              <a:gd name="connsiteY24" fmla="*/ 1243899 h 1858154"/>
              <a:gd name="connsiteX25" fmla="*/ 4954126 w 9288370"/>
              <a:gd name="connsiteY25" fmla="*/ 1204617 h 1858154"/>
              <a:gd name="connsiteX26" fmla="*/ 5309678 w 9288370"/>
              <a:gd name="connsiteY26" fmla="*/ 1128278 h 1858154"/>
              <a:gd name="connsiteX27" fmla="*/ 5474724 w 9288370"/>
              <a:gd name="connsiteY27" fmla="*/ 1091167 h 1858154"/>
              <a:gd name="connsiteX28" fmla="*/ 5776618 w 9288370"/>
              <a:gd name="connsiteY28" fmla="*/ 1053037 h 1858154"/>
              <a:gd name="connsiteX29" fmla="*/ 5785786 w 9288370"/>
              <a:gd name="connsiteY29" fmla="*/ 1051213 h 1858154"/>
              <a:gd name="connsiteX30" fmla="*/ 5829381 w 9288370"/>
              <a:gd name="connsiteY30" fmla="*/ 1046878 h 1858154"/>
              <a:gd name="connsiteX31" fmla="*/ 5943596 w 9288370"/>
              <a:gd name="connsiteY31" fmla="*/ 1043237 h 1858154"/>
              <a:gd name="connsiteX32" fmla="*/ 5985730 w 9288370"/>
              <a:gd name="connsiteY32" fmla="*/ 1035396 h 1858154"/>
              <a:gd name="connsiteX33" fmla="*/ 6103109 w 9288370"/>
              <a:gd name="connsiteY33" fmla="*/ 1019019 h 1858154"/>
              <a:gd name="connsiteX34" fmla="*/ 6222406 w 9288370"/>
              <a:gd name="connsiteY34" fmla="*/ 985341 h 1858154"/>
              <a:gd name="connsiteX35" fmla="*/ 6598672 w 9288370"/>
              <a:gd name="connsiteY35" fmla="*/ 902062 h 1858154"/>
              <a:gd name="connsiteX36" fmla="*/ 6766149 w 9288370"/>
              <a:gd name="connsiteY36" fmla="*/ 846132 h 1858154"/>
              <a:gd name="connsiteX37" fmla="*/ 6886312 w 9288370"/>
              <a:gd name="connsiteY37" fmla="*/ 781877 h 1858154"/>
              <a:gd name="connsiteX38" fmla="*/ 7006457 w 9288370"/>
              <a:gd name="connsiteY38" fmla="*/ 699758 h 1858154"/>
              <a:gd name="connsiteX39" fmla="*/ 7231643 w 9288370"/>
              <a:gd name="connsiteY39" fmla="*/ 640778 h 1858154"/>
              <a:gd name="connsiteX40" fmla="*/ 7363123 w 9288370"/>
              <a:gd name="connsiteY40" fmla="*/ 593682 h 1858154"/>
              <a:gd name="connsiteX41" fmla="*/ 7588368 w 9288370"/>
              <a:gd name="connsiteY41" fmla="*/ 531129 h 1858154"/>
              <a:gd name="connsiteX42" fmla="*/ 7952094 w 9288370"/>
              <a:gd name="connsiteY42" fmla="*/ 409302 h 1858154"/>
              <a:gd name="connsiteX43" fmla="*/ 8231938 w 9288370"/>
              <a:gd name="connsiteY43" fmla="*/ 259259 h 1858154"/>
              <a:gd name="connsiteX44" fmla="*/ 8428864 w 9288370"/>
              <a:gd name="connsiteY44" fmla="*/ 208471 h 1858154"/>
              <a:gd name="connsiteX45" fmla="*/ 8616510 w 9288370"/>
              <a:gd name="connsiteY45" fmla="*/ 161973 h 1858154"/>
              <a:gd name="connsiteX46" fmla="*/ 8826766 w 9288370"/>
              <a:gd name="connsiteY46" fmla="*/ 152111 h 1858154"/>
              <a:gd name="connsiteX47" fmla="*/ 8917647 w 9288370"/>
              <a:gd name="connsiteY47" fmla="*/ 112232 h 1858154"/>
              <a:gd name="connsiteX48" fmla="*/ 9182272 w 9288370"/>
              <a:gd name="connsiteY48" fmla="*/ 37171 h 1858154"/>
              <a:gd name="connsiteX49" fmla="*/ 9232990 w 9288370"/>
              <a:gd name="connsiteY49" fmla="*/ 24074 h 1858154"/>
              <a:gd name="connsiteX50" fmla="*/ 9288370 w 9288370"/>
              <a:gd name="connsiteY50" fmla="*/ 0 h 1858154"/>
              <a:gd name="connsiteX51" fmla="*/ 0 w 9288370"/>
              <a:gd name="connsiteY51" fmla="*/ 0 h 1858154"/>
              <a:gd name="connsiteX52" fmla="*/ 0 w 9288370"/>
              <a:gd name="connsiteY52" fmla="*/ 1858154 h 1858154"/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172940 w 9288370"/>
              <a:gd name="connsiteY2" fmla="*/ 1764711 h 1858154"/>
              <a:gd name="connsiteX3" fmla="*/ 338948 w 9288370"/>
              <a:gd name="connsiteY3" fmla="*/ 1710964 h 1858154"/>
              <a:gd name="connsiteX4" fmla="*/ 535500 w 9288370"/>
              <a:gd name="connsiteY4" fmla="*/ 1645986 h 1858154"/>
              <a:gd name="connsiteX5" fmla="*/ 717636 w 9288370"/>
              <a:gd name="connsiteY5" fmla="*/ 1599045 h 1858154"/>
              <a:gd name="connsiteX6" fmla="*/ 1086577 w 9288370"/>
              <a:gd name="connsiteY6" fmla="*/ 1505147 h 1858154"/>
              <a:gd name="connsiteX7" fmla="*/ 1604999 w 9288370"/>
              <a:gd name="connsiteY7" fmla="*/ 1513599 h 1858154"/>
              <a:gd name="connsiteX8" fmla="*/ 1717911 w 9288370"/>
              <a:gd name="connsiteY8" fmla="*/ 1497764 h 1858154"/>
              <a:gd name="connsiteX9" fmla="*/ 2101780 w 9288370"/>
              <a:gd name="connsiteY9" fmla="*/ 1409907 h 1858154"/>
              <a:gd name="connsiteX10" fmla="*/ 2244830 w 9288370"/>
              <a:gd name="connsiteY10" fmla="*/ 1388540 h 1858154"/>
              <a:gd name="connsiteX11" fmla="*/ 2428648 w 9288370"/>
              <a:gd name="connsiteY11" fmla="*/ 1372736 h 1858154"/>
              <a:gd name="connsiteX12" fmla="*/ 2645882 w 9288370"/>
              <a:gd name="connsiteY12" fmla="*/ 1341971 h 1858154"/>
              <a:gd name="connsiteX13" fmla="*/ 2707413 w 9288370"/>
              <a:gd name="connsiteY13" fmla="*/ 1347156 h 1858154"/>
              <a:gd name="connsiteX14" fmla="*/ 2843134 w 9288370"/>
              <a:gd name="connsiteY14" fmla="*/ 1323561 h 1858154"/>
              <a:gd name="connsiteX15" fmla="*/ 2923804 w 9288370"/>
              <a:gd name="connsiteY15" fmla="*/ 1314224 h 1858154"/>
              <a:gd name="connsiteX16" fmla="*/ 2953618 w 9288370"/>
              <a:gd name="connsiteY16" fmla="*/ 1318186 h 1858154"/>
              <a:gd name="connsiteX17" fmla="*/ 2995816 w 9288370"/>
              <a:gd name="connsiteY17" fmla="*/ 1318670 h 1858154"/>
              <a:gd name="connsiteX18" fmla="*/ 3444611 w 9288370"/>
              <a:gd name="connsiteY18" fmla="*/ 1236739 h 1858154"/>
              <a:gd name="connsiteX19" fmla="*/ 3925616 w 9288370"/>
              <a:gd name="connsiteY19" fmla="*/ 1253751 h 1858154"/>
              <a:gd name="connsiteX20" fmla="*/ 3995849 w 9288370"/>
              <a:gd name="connsiteY20" fmla="*/ 1272939 h 1858154"/>
              <a:gd name="connsiteX21" fmla="*/ 4190310 w 9288370"/>
              <a:gd name="connsiteY21" fmla="*/ 1307786 h 1858154"/>
              <a:gd name="connsiteX22" fmla="*/ 4575478 w 9288370"/>
              <a:gd name="connsiteY22" fmla="*/ 1261726 h 1858154"/>
              <a:gd name="connsiteX23" fmla="*/ 4650026 w 9288370"/>
              <a:gd name="connsiteY23" fmla="*/ 1265798 h 1858154"/>
              <a:gd name="connsiteX24" fmla="*/ 4792008 w 9288370"/>
              <a:gd name="connsiteY24" fmla="*/ 1243899 h 1858154"/>
              <a:gd name="connsiteX25" fmla="*/ 4954126 w 9288370"/>
              <a:gd name="connsiteY25" fmla="*/ 1204617 h 1858154"/>
              <a:gd name="connsiteX26" fmla="*/ 5309678 w 9288370"/>
              <a:gd name="connsiteY26" fmla="*/ 1128278 h 1858154"/>
              <a:gd name="connsiteX27" fmla="*/ 5474724 w 9288370"/>
              <a:gd name="connsiteY27" fmla="*/ 1091167 h 1858154"/>
              <a:gd name="connsiteX28" fmla="*/ 5776618 w 9288370"/>
              <a:gd name="connsiteY28" fmla="*/ 1053037 h 1858154"/>
              <a:gd name="connsiteX29" fmla="*/ 5785786 w 9288370"/>
              <a:gd name="connsiteY29" fmla="*/ 1051213 h 1858154"/>
              <a:gd name="connsiteX30" fmla="*/ 5829381 w 9288370"/>
              <a:gd name="connsiteY30" fmla="*/ 1046878 h 1858154"/>
              <a:gd name="connsiteX31" fmla="*/ 5943596 w 9288370"/>
              <a:gd name="connsiteY31" fmla="*/ 1043237 h 1858154"/>
              <a:gd name="connsiteX32" fmla="*/ 5985730 w 9288370"/>
              <a:gd name="connsiteY32" fmla="*/ 1035396 h 1858154"/>
              <a:gd name="connsiteX33" fmla="*/ 6103109 w 9288370"/>
              <a:gd name="connsiteY33" fmla="*/ 1019019 h 1858154"/>
              <a:gd name="connsiteX34" fmla="*/ 6222406 w 9288370"/>
              <a:gd name="connsiteY34" fmla="*/ 985341 h 1858154"/>
              <a:gd name="connsiteX35" fmla="*/ 6598672 w 9288370"/>
              <a:gd name="connsiteY35" fmla="*/ 902062 h 1858154"/>
              <a:gd name="connsiteX36" fmla="*/ 6766149 w 9288370"/>
              <a:gd name="connsiteY36" fmla="*/ 846132 h 1858154"/>
              <a:gd name="connsiteX37" fmla="*/ 6886312 w 9288370"/>
              <a:gd name="connsiteY37" fmla="*/ 781877 h 1858154"/>
              <a:gd name="connsiteX38" fmla="*/ 7006457 w 9288370"/>
              <a:gd name="connsiteY38" fmla="*/ 699758 h 1858154"/>
              <a:gd name="connsiteX39" fmla="*/ 7231643 w 9288370"/>
              <a:gd name="connsiteY39" fmla="*/ 640778 h 1858154"/>
              <a:gd name="connsiteX40" fmla="*/ 7363123 w 9288370"/>
              <a:gd name="connsiteY40" fmla="*/ 593682 h 1858154"/>
              <a:gd name="connsiteX41" fmla="*/ 7588368 w 9288370"/>
              <a:gd name="connsiteY41" fmla="*/ 531129 h 1858154"/>
              <a:gd name="connsiteX42" fmla="*/ 7952094 w 9288370"/>
              <a:gd name="connsiteY42" fmla="*/ 409302 h 1858154"/>
              <a:gd name="connsiteX43" fmla="*/ 8231938 w 9288370"/>
              <a:gd name="connsiteY43" fmla="*/ 259259 h 1858154"/>
              <a:gd name="connsiteX44" fmla="*/ 8428864 w 9288370"/>
              <a:gd name="connsiteY44" fmla="*/ 208471 h 1858154"/>
              <a:gd name="connsiteX45" fmla="*/ 8616510 w 9288370"/>
              <a:gd name="connsiteY45" fmla="*/ 161973 h 1858154"/>
              <a:gd name="connsiteX46" fmla="*/ 8826766 w 9288370"/>
              <a:gd name="connsiteY46" fmla="*/ 152111 h 1858154"/>
              <a:gd name="connsiteX47" fmla="*/ 8917647 w 9288370"/>
              <a:gd name="connsiteY47" fmla="*/ 112232 h 1858154"/>
              <a:gd name="connsiteX48" fmla="*/ 9182272 w 9288370"/>
              <a:gd name="connsiteY48" fmla="*/ 37171 h 1858154"/>
              <a:gd name="connsiteX49" fmla="*/ 9232990 w 9288370"/>
              <a:gd name="connsiteY49" fmla="*/ 24074 h 1858154"/>
              <a:gd name="connsiteX50" fmla="*/ 9288370 w 9288370"/>
              <a:gd name="connsiteY50" fmla="*/ 0 h 1858154"/>
              <a:gd name="connsiteX51" fmla="*/ 0 w 9288370"/>
              <a:gd name="connsiteY51" fmla="*/ 0 h 1858154"/>
              <a:gd name="connsiteX52" fmla="*/ 0 w 9288370"/>
              <a:gd name="connsiteY52" fmla="*/ 1858154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048" y="1865568"/>
                  <a:pt x="172940" y="1764711"/>
                </a:cubicBezTo>
                <a:cubicBezTo>
                  <a:pt x="311483" y="1711511"/>
                  <a:pt x="169495" y="1729979"/>
                  <a:pt x="338948" y="1710964"/>
                </a:cubicBezTo>
                <a:cubicBezTo>
                  <a:pt x="385385" y="1705560"/>
                  <a:pt x="461234" y="1665690"/>
                  <a:pt x="535500" y="1645986"/>
                </a:cubicBezTo>
                <a:cubicBezTo>
                  <a:pt x="594561" y="1643179"/>
                  <a:pt x="628315" y="1617973"/>
                  <a:pt x="717636" y="1599045"/>
                </a:cubicBezTo>
                <a:lnTo>
                  <a:pt x="1086577" y="1505147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800708" y="1480482"/>
                  <a:pt x="2013960" y="1428111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77648" y="1305096"/>
                  <a:pt x="3335568" y="1253614"/>
                  <a:pt x="3444611" y="1236739"/>
                </a:cubicBezTo>
                <a:cubicBezTo>
                  <a:pt x="3599578" y="1225919"/>
                  <a:pt x="3833743" y="1247718"/>
                  <a:pt x="3925616" y="1253751"/>
                </a:cubicBezTo>
                <a:cubicBezTo>
                  <a:pt x="3973615" y="1258954"/>
                  <a:pt x="3951733" y="1263933"/>
                  <a:pt x="3995849" y="1272939"/>
                </a:cubicBezTo>
                <a:cubicBezTo>
                  <a:pt x="4035170" y="1280272"/>
                  <a:pt x="4151284" y="1302685"/>
                  <a:pt x="4190310" y="1307786"/>
                </a:cubicBezTo>
                <a:cubicBezTo>
                  <a:pt x="4286915" y="1305917"/>
                  <a:pt x="4498859" y="1268724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776618" y="1053037"/>
                </a:ln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lnTo>
                  <a:pt x="0" y="1858154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58CF3DF-0183-419B-93BB-68C620D83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1391900" cy="6542709"/>
          </a:xfrm>
          <a:custGeom>
            <a:avLst/>
            <a:gdLst>
              <a:gd name="connsiteX0" fmla="*/ 11391900 w 11391900"/>
              <a:gd name="connsiteY0" fmla="*/ 0 h 6542709"/>
              <a:gd name="connsiteX1" fmla="*/ 214241 w 11391900"/>
              <a:gd name="connsiteY1" fmla="*/ 0 h 6542709"/>
              <a:gd name="connsiteX2" fmla="*/ 0 w 11391900"/>
              <a:gd name="connsiteY2" fmla="*/ 6163678 h 6542709"/>
              <a:gd name="connsiteX3" fmla="*/ 11391900 w 11391900"/>
              <a:gd name="connsiteY3" fmla="*/ 6542709 h 654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91900" h="6542709">
                <a:moveTo>
                  <a:pt x="11391900" y="0"/>
                </a:moveTo>
                <a:lnTo>
                  <a:pt x="214241" y="0"/>
                </a:lnTo>
                <a:lnTo>
                  <a:pt x="0" y="6163678"/>
                </a:lnTo>
                <a:lnTo>
                  <a:pt x="11391900" y="6542709"/>
                </a:lnTo>
                <a:close/>
              </a:path>
            </a:pathLst>
          </a:custGeom>
          <a:solidFill>
            <a:srgbClr val="EFEEE9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D02A3B-36EA-2AB1-7543-48080A0B71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020" r="8020"/>
          <a:stretch/>
        </p:blipFill>
        <p:spPr>
          <a:xfrm>
            <a:off x="20" y="10"/>
            <a:ext cx="11244875" cy="6393594"/>
          </a:xfrm>
          <a:custGeom>
            <a:avLst/>
            <a:gdLst/>
            <a:ahLst/>
            <a:cxnLst/>
            <a:rect l="l" t="t" r="r" b="b"/>
            <a:pathLst>
              <a:path w="11244895" h="6393604">
                <a:moveTo>
                  <a:pt x="0" y="0"/>
                </a:moveTo>
                <a:lnTo>
                  <a:pt x="11024882" y="0"/>
                </a:lnTo>
                <a:lnTo>
                  <a:pt x="11244874" y="5980202"/>
                </a:lnTo>
                <a:cubicBezTo>
                  <a:pt x="11245230" y="5990765"/>
                  <a:pt x="11241062" y="6000472"/>
                  <a:pt x="11234024" y="6007639"/>
                </a:cubicBezTo>
                <a:lnTo>
                  <a:pt x="11206188" y="6019725"/>
                </a:lnTo>
                <a:cubicBezTo>
                  <a:pt x="11206216" y="6020500"/>
                  <a:pt x="11206246" y="6021274"/>
                  <a:pt x="11206274" y="6022049"/>
                </a:cubicBezTo>
                <a:lnTo>
                  <a:pt x="10574878" y="6042984"/>
                </a:lnTo>
                <a:lnTo>
                  <a:pt x="10558875" y="6047706"/>
                </a:lnTo>
                <a:cubicBezTo>
                  <a:pt x="10550278" y="6049738"/>
                  <a:pt x="10538428" y="6051751"/>
                  <a:pt x="10520436" y="6053193"/>
                </a:cubicBezTo>
                <a:cubicBezTo>
                  <a:pt x="10475138" y="6040706"/>
                  <a:pt x="10418243" y="6076360"/>
                  <a:pt x="10361896" y="6059419"/>
                </a:cubicBezTo>
                <a:cubicBezTo>
                  <a:pt x="10341403" y="6055542"/>
                  <a:pt x="10279362" y="6057956"/>
                  <a:pt x="10268486" y="6067189"/>
                </a:cubicBezTo>
                <a:cubicBezTo>
                  <a:pt x="10255727" y="6069499"/>
                  <a:pt x="10240317" y="6066803"/>
                  <a:pt x="10235276" y="6076493"/>
                </a:cubicBezTo>
                <a:cubicBezTo>
                  <a:pt x="10226520" y="6088232"/>
                  <a:pt x="10179594" y="6071903"/>
                  <a:pt x="10187365" y="6085214"/>
                </a:cubicBezTo>
                <a:cubicBezTo>
                  <a:pt x="10154086" y="6074061"/>
                  <a:pt x="10130952" y="6098795"/>
                  <a:pt x="10104570" y="6105527"/>
                </a:cubicBezTo>
                <a:lnTo>
                  <a:pt x="10024444" y="6115758"/>
                </a:lnTo>
                <a:lnTo>
                  <a:pt x="9970441" y="6119015"/>
                </a:lnTo>
                <a:lnTo>
                  <a:pt x="9962588" y="6118985"/>
                </a:lnTo>
                <a:lnTo>
                  <a:pt x="9897357" y="6110779"/>
                </a:lnTo>
                <a:cubicBezTo>
                  <a:pt x="9895915" y="6112721"/>
                  <a:pt x="9893945" y="6114547"/>
                  <a:pt x="9891504" y="6116195"/>
                </a:cubicBezTo>
                <a:lnTo>
                  <a:pt x="9871379" y="6122185"/>
                </a:lnTo>
                <a:lnTo>
                  <a:pt x="9853740" y="6116538"/>
                </a:lnTo>
                <a:lnTo>
                  <a:pt x="9771804" y="6108146"/>
                </a:lnTo>
                <a:lnTo>
                  <a:pt x="9652162" y="6101878"/>
                </a:lnTo>
                <a:lnTo>
                  <a:pt x="9633903" y="6096074"/>
                </a:lnTo>
                <a:cubicBezTo>
                  <a:pt x="9592509" y="6090410"/>
                  <a:pt x="9543168" y="6099341"/>
                  <a:pt x="9516360" y="6084309"/>
                </a:cubicBezTo>
                <a:lnTo>
                  <a:pt x="9454893" y="6083927"/>
                </a:lnTo>
                <a:lnTo>
                  <a:pt x="9448281" y="6090004"/>
                </a:lnTo>
                <a:lnTo>
                  <a:pt x="9430107" y="6089060"/>
                </a:lnTo>
                <a:lnTo>
                  <a:pt x="9425264" y="6090092"/>
                </a:lnTo>
                <a:cubicBezTo>
                  <a:pt x="9416026" y="6092092"/>
                  <a:pt x="9406854" y="6093861"/>
                  <a:pt x="9397520" y="6094724"/>
                </a:cubicBezTo>
                <a:cubicBezTo>
                  <a:pt x="9398304" y="6089168"/>
                  <a:pt x="9396028" y="6085782"/>
                  <a:pt x="9391940" y="6083785"/>
                </a:cubicBezTo>
                <a:lnTo>
                  <a:pt x="9383661" y="6082480"/>
                </a:lnTo>
                <a:lnTo>
                  <a:pt x="9082566" y="6092463"/>
                </a:lnTo>
                <a:lnTo>
                  <a:pt x="9057129" y="6103516"/>
                </a:lnTo>
                <a:lnTo>
                  <a:pt x="8977002" y="6113748"/>
                </a:lnTo>
                <a:lnTo>
                  <a:pt x="8922998" y="6117005"/>
                </a:lnTo>
                <a:lnTo>
                  <a:pt x="8915145" y="6116975"/>
                </a:lnTo>
                <a:lnTo>
                  <a:pt x="8849913" y="6108769"/>
                </a:lnTo>
                <a:cubicBezTo>
                  <a:pt x="8848472" y="6110709"/>
                  <a:pt x="8846502" y="6112536"/>
                  <a:pt x="8844062" y="6114185"/>
                </a:cubicBezTo>
                <a:lnTo>
                  <a:pt x="8823936" y="6120175"/>
                </a:lnTo>
                <a:lnTo>
                  <a:pt x="8806296" y="6114528"/>
                </a:lnTo>
                <a:lnTo>
                  <a:pt x="8724361" y="6106136"/>
                </a:lnTo>
                <a:lnTo>
                  <a:pt x="8703362" y="6105036"/>
                </a:lnTo>
                <a:lnTo>
                  <a:pt x="7828889" y="6134030"/>
                </a:lnTo>
                <a:lnTo>
                  <a:pt x="7072945" y="6159094"/>
                </a:lnTo>
                <a:lnTo>
                  <a:pt x="6575033" y="6175603"/>
                </a:lnTo>
                <a:lnTo>
                  <a:pt x="6535251" y="6177101"/>
                </a:lnTo>
                <a:cubicBezTo>
                  <a:pt x="6544375" y="6185039"/>
                  <a:pt x="6360160" y="6189774"/>
                  <a:pt x="6293471" y="6185203"/>
                </a:cubicBezTo>
                <a:lnTo>
                  <a:pt x="6291786" y="6184994"/>
                </a:lnTo>
                <a:lnTo>
                  <a:pt x="3497393" y="6277645"/>
                </a:lnTo>
                <a:lnTo>
                  <a:pt x="0" y="6393604"/>
                </a:lnTo>
                <a:close/>
              </a:path>
            </a:pathLst>
          </a:cu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1CFAF5C-B656-4964-BB14-3E870B286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3454463"/>
            <a:ext cx="11244895" cy="2939141"/>
          </a:xfrm>
          <a:custGeom>
            <a:avLst/>
            <a:gdLst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114182 w 10676609"/>
              <a:gd name="connsiteY52" fmla="*/ 3032927 h 6579963"/>
              <a:gd name="connsiteX53" fmla="*/ 109890 w 10676609"/>
              <a:gd name="connsiteY53" fmla="*/ 3021493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114182 w 10676609"/>
              <a:gd name="connsiteY52" fmla="*/ 3032927 h 6579963"/>
              <a:gd name="connsiteX53" fmla="*/ 215404 w 10676609"/>
              <a:gd name="connsiteY53" fmla="*/ 0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215404 w 10676609"/>
              <a:gd name="connsiteY52" fmla="*/ 0 h 6579963"/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215404 w 10676609"/>
              <a:gd name="connsiteY51" fmla="*/ 0 h 6579963"/>
              <a:gd name="connsiteX0" fmla="*/ 87963 w 10676609"/>
              <a:gd name="connsiteY0" fmla="*/ 3640822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87963 w 10676609"/>
              <a:gd name="connsiteY51" fmla="*/ 3640822 h 6579963"/>
              <a:gd name="connsiteX0" fmla="*/ 87963 w 10676609"/>
              <a:gd name="connsiteY0" fmla="*/ 0 h 2939141"/>
              <a:gd name="connsiteX1" fmla="*/ 10676609 w 10676609"/>
              <a:gd name="connsiteY1" fmla="*/ 0 h 2939141"/>
              <a:gd name="connsiteX2" fmla="*/ 10676609 w 10676609"/>
              <a:gd name="connsiteY2" fmla="*/ 2939141 h 2939141"/>
              <a:gd name="connsiteX3" fmla="*/ 7355965 w 10676609"/>
              <a:gd name="connsiteY3" fmla="*/ 2823182 h 2939141"/>
              <a:gd name="connsiteX4" fmla="*/ 4702793 w 10676609"/>
              <a:gd name="connsiteY4" fmla="*/ 2730531 h 2939141"/>
              <a:gd name="connsiteX5" fmla="*/ 4701193 w 10676609"/>
              <a:gd name="connsiteY5" fmla="*/ 2730740 h 2939141"/>
              <a:gd name="connsiteX6" fmla="*/ 4471632 w 10676609"/>
              <a:gd name="connsiteY6" fmla="*/ 2722638 h 2939141"/>
              <a:gd name="connsiteX7" fmla="*/ 4433860 w 10676609"/>
              <a:gd name="connsiteY7" fmla="*/ 2721140 h 2939141"/>
              <a:gd name="connsiteX8" fmla="*/ 3961111 w 10676609"/>
              <a:gd name="connsiteY8" fmla="*/ 2704631 h 2939141"/>
              <a:gd name="connsiteX9" fmla="*/ 3243371 w 10676609"/>
              <a:gd name="connsiteY9" fmla="*/ 2679567 h 2939141"/>
              <a:gd name="connsiteX10" fmla="*/ 2413091 w 10676609"/>
              <a:gd name="connsiteY10" fmla="*/ 2650573 h 2939141"/>
              <a:gd name="connsiteX11" fmla="*/ 2393153 w 10676609"/>
              <a:gd name="connsiteY11" fmla="*/ 2651673 h 2939141"/>
              <a:gd name="connsiteX12" fmla="*/ 2315359 w 10676609"/>
              <a:gd name="connsiteY12" fmla="*/ 2660065 h 2939141"/>
              <a:gd name="connsiteX13" fmla="*/ 2298610 w 10676609"/>
              <a:gd name="connsiteY13" fmla="*/ 2665712 h 2939141"/>
              <a:gd name="connsiteX14" fmla="*/ 2279502 w 10676609"/>
              <a:gd name="connsiteY14" fmla="*/ 2659722 h 2939141"/>
              <a:gd name="connsiteX15" fmla="*/ 2273946 w 10676609"/>
              <a:gd name="connsiteY15" fmla="*/ 2654306 h 2939141"/>
              <a:gd name="connsiteX16" fmla="*/ 2212011 w 10676609"/>
              <a:gd name="connsiteY16" fmla="*/ 2662512 h 2939141"/>
              <a:gd name="connsiteX17" fmla="*/ 2204555 w 10676609"/>
              <a:gd name="connsiteY17" fmla="*/ 2662542 h 2939141"/>
              <a:gd name="connsiteX18" fmla="*/ 2153280 w 10676609"/>
              <a:gd name="connsiteY18" fmla="*/ 2659285 h 2939141"/>
              <a:gd name="connsiteX19" fmla="*/ 2077202 w 10676609"/>
              <a:gd name="connsiteY19" fmla="*/ 2649053 h 2939141"/>
              <a:gd name="connsiteX20" fmla="*/ 2053051 w 10676609"/>
              <a:gd name="connsiteY20" fmla="*/ 2638000 h 2939141"/>
              <a:gd name="connsiteX21" fmla="*/ 1767172 w 10676609"/>
              <a:gd name="connsiteY21" fmla="*/ 2628017 h 2939141"/>
              <a:gd name="connsiteX22" fmla="*/ 1759312 w 10676609"/>
              <a:gd name="connsiteY22" fmla="*/ 2629322 h 2939141"/>
              <a:gd name="connsiteX23" fmla="*/ 1754014 w 10676609"/>
              <a:gd name="connsiteY23" fmla="*/ 2640261 h 2939141"/>
              <a:gd name="connsiteX24" fmla="*/ 1727672 w 10676609"/>
              <a:gd name="connsiteY24" fmla="*/ 2635629 h 2939141"/>
              <a:gd name="connsiteX25" fmla="*/ 1723074 w 10676609"/>
              <a:gd name="connsiteY25" fmla="*/ 2634597 h 2939141"/>
              <a:gd name="connsiteX26" fmla="*/ 1705818 w 10676609"/>
              <a:gd name="connsiteY26" fmla="*/ 2635541 h 2939141"/>
              <a:gd name="connsiteX27" fmla="*/ 1699540 w 10676609"/>
              <a:gd name="connsiteY27" fmla="*/ 2629464 h 2939141"/>
              <a:gd name="connsiteX28" fmla="*/ 1641180 w 10676609"/>
              <a:gd name="connsiteY28" fmla="*/ 2629846 h 2939141"/>
              <a:gd name="connsiteX29" fmla="*/ 1529577 w 10676609"/>
              <a:gd name="connsiteY29" fmla="*/ 2641611 h 2939141"/>
              <a:gd name="connsiteX30" fmla="*/ 1512241 w 10676609"/>
              <a:gd name="connsiteY30" fmla="*/ 2647415 h 2939141"/>
              <a:gd name="connsiteX31" fmla="*/ 1398645 w 10676609"/>
              <a:gd name="connsiteY31" fmla="*/ 2653683 h 2939141"/>
              <a:gd name="connsiteX32" fmla="*/ 1320850 w 10676609"/>
              <a:gd name="connsiteY32" fmla="*/ 2662075 h 2939141"/>
              <a:gd name="connsiteX33" fmla="*/ 1304102 w 10676609"/>
              <a:gd name="connsiteY33" fmla="*/ 2667722 h 2939141"/>
              <a:gd name="connsiteX34" fmla="*/ 1284994 w 10676609"/>
              <a:gd name="connsiteY34" fmla="*/ 2661732 h 2939141"/>
              <a:gd name="connsiteX35" fmla="*/ 1279437 w 10676609"/>
              <a:gd name="connsiteY35" fmla="*/ 2656316 h 2939141"/>
              <a:gd name="connsiteX36" fmla="*/ 1217503 w 10676609"/>
              <a:gd name="connsiteY36" fmla="*/ 2664522 h 2939141"/>
              <a:gd name="connsiteX37" fmla="*/ 1210047 w 10676609"/>
              <a:gd name="connsiteY37" fmla="*/ 2664552 h 2939141"/>
              <a:gd name="connsiteX38" fmla="*/ 1158773 w 10676609"/>
              <a:gd name="connsiteY38" fmla="*/ 2661295 h 2939141"/>
              <a:gd name="connsiteX39" fmla="*/ 1082696 w 10676609"/>
              <a:gd name="connsiteY39" fmla="*/ 2651064 h 2939141"/>
              <a:gd name="connsiteX40" fmla="*/ 1004085 w 10676609"/>
              <a:gd name="connsiteY40" fmla="*/ 2630751 h 2939141"/>
              <a:gd name="connsiteX41" fmla="*/ 958596 w 10676609"/>
              <a:gd name="connsiteY41" fmla="*/ 2622030 h 2939141"/>
              <a:gd name="connsiteX42" fmla="*/ 927064 w 10676609"/>
              <a:gd name="connsiteY42" fmla="*/ 2612726 h 2939141"/>
              <a:gd name="connsiteX43" fmla="*/ 838375 w 10676609"/>
              <a:gd name="connsiteY43" fmla="*/ 2604956 h 2939141"/>
              <a:gd name="connsiteX44" fmla="*/ 687847 w 10676609"/>
              <a:gd name="connsiteY44" fmla="*/ 2598730 h 2939141"/>
              <a:gd name="connsiteX45" fmla="*/ 651350 w 10676609"/>
              <a:gd name="connsiteY45" fmla="*/ 2593243 h 2939141"/>
              <a:gd name="connsiteX46" fmla="*/ 636156 w 10676609"/>
              <a:gd name="connsiteY46" fmla="*/ 2588521 h 2939141"/>
              <a:gd name="connsiteX47" fmla="*/ 36669 w 10676609"/>
              <a:gd name="connsiteY47" fmla="*/ 2567586 h 2939141"/>
              <a:gd name="connsiteX48" fmla="*/ 36751 w 10676609"/>
              <a:gd name="connsiteY48" fmla="*/ 2565262 h 2939141"/>
              <a:gd name="connsiteX49" fmla="*/ 10322 w 10676609"/>
              <a:gd name="connsiteY49" fmla="*/ 2553176 h 2939141"/>
              <a:gd name="connsiteX50" fmla="*/ 20 w 10676609"/>
              <a:gd name="connsiteY50" fmla="*/ 2525739 h 2939141"/>
              <a:gd name="connsiteX51" fmla="*/ 87963 w 10676609"/>
              <a:gd name="connsiteY51" fmla="*/ 0 h 2939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0676609" h="2939141">
                <a:moveTo>
                  <a:pt x="87963" y="0"/>
                </a:moveTo>
                <a:lnTo>
                  <a:pt x="10676609" y="0"/>
                </a:lnTo>
                <a:lnTo>
                  <a:pt x="10676609" y="2939141"/>
                </a:lnTo>
                <a:lnTo>
                  <a:pt x="7355965" y="2823182"/>
                </a:lnTo>
                <a:lnTo>
                  <a:pt x="4702793" y="2730531"/>
                </a:lnTo>
                <a:lnTo>
                  <a:pt x="4701193" y="2730740"/>
                </a:lnTo>
                <a:cubicBezTo>
                  <a:pt x="4637874" y="2735311"/>
                  <a:pt x="4462969" y="2730576"/>
                  <a:pt x="4471632" y="2722638"/>
                </a:cubicBezTo>
                <a:lnTo>
                  <a:pt x="4433860" y="2721140"/>
                </a:lnTo>
                <a:lnTo>
                  <a:pt x="3961111" y="2704631"/>
                </a:lnTo>
                <a:lnTo>
                  <a:pt x="3243371" y="2679567"/>
                </a:lnTo>
                <a:lnTo>
                  <a:pt x="2413091" y="2650573"/>
                </a:lnTo>
                <a:lnTo>
                  <a:pt x="2393153" y="2651673"/>
                </a:lnTo>
                <a:lnTo>
                  <a:pt x="2315359" y="2660065"/>
                </a:lnTo>
                <a:lnTo>
                  <a:pt x="2298610" y="2665712"/>
                </a:lnTo>
                <a:lnTo>
                  <a:pt x="2279502" y="2659722"/>
                </a:lnTo>
                <a:cubicBezTo>
                  <a:pt x="2277185" y="2658073"/>
                  <a:pt x="2275314" y="2656246"/>
                  <a:pt x="2273946" y="2654306"/>
                </a:cubicBezTo>
                <a:lnTo>
                  <a:pt x="2212011" y="2662512"/>
                </a:lnTo>
                <a:lnTo>
                  <a:pt x="2204555" y="2662542"/>
                </a:lnTo>
                <a:lnTo>
                  <a:pt x="2153280" y="2659285"/>
                </a:lnTo>
                <a:lnTo>
                  <a:pt x="2077202" y="2649053"/>
                </a:lnTo>
                <a:lnTo>
                  <a:pt x="2053051" y="2638000"/>
                </a:lnTo>
                <a:lnTo>
                  <a:pt x="1767172" y="2628017"/>
                </a:lnTo>
                <a:lnTo>
                  <a:pt x="1759312" y="2629322"/>
                </a:lnTo>
                <a:cubicBezTo>
                  <a:pt x="1755430" y="2631319"/>
                  <a:pt x="1753269" y="2634705"/>
                  <a:pt x="1754014" y="2640261"/>
                </a:cubicBezTo>
                <a:cubicBezTo>
                  <a:pt x="1745152" y="2639398"/>
                  <a:pt x="1736443" y="2637629"/>
                  <a:pt x="1727672" y="2635629"/>
                </a:cubicBezTo>
                <a:lnTo>
                  <a:pt x="1723074" y="2634597"/>
                </a:lnTo>
                <a:lnTo>
                  <a:pt x="1705818" y="2635541"/>
                </a:lnTo>
                <a:lnTo>
                  <a:pt x="1699540" y="2629464"/>
                </a:lnTo>
                <a:lnTo>
                  <a:pt x="1641180" y="2629846"/>
                </a:lnTo>
                <a:cubicBezTo>
                  <a:pt x="1615726" y="2644878"/>
                  <a:pt x="1568879" y="2635947"/>
                  <a:pt x="1529577" y="2641611"/>
                </a:cubicBezTo>
                <a:lnTo>
                  <a:pt x="1512241" y="2647415"/>
                </a:lnTo>
                <a:lnTo>
                  <a:pt x="1398645" y="2653683"/>
                </a:lnTo>
                <a:lnTo>
                  <a:pt x="1320850" y="2662075"/>
                </a:lnTo>
                <a:lnTo>
                  <a:pt x="1304102" y="2667722"/>
                </a:lnTo>
                <a:lnTo>
                  <a:pt x="1284994" y="2661732"/>
                </a:lnTo>
                <a:cubicBezTo>
                  <a:pt x="1282677" y="2660084"/>
                  <a:pt x="1280806" y="2658258"/>
                  <a:pt x="1279437" y="2656316"/>
                </a:cubicBezTo>
                <a:lnTo>
                  <a:pt x="1217503" y="2664522"/>
                </a:lnTo>
                <a:lnTo>
                  <a:pt x="1210047" y="2664552"/>
                </a:lnTo>
                <a:lnTo>
                  <a:pt x="1158773" y="2661295"/>
                </a:lnTo>
                <a:lnTo>
                  <a:pt x="1082696" y="2651064"/>
                </a:lnTo>
                <a:cubicBezTo>
                  <a:pt x="1057647" y="2644332"/>
                  <a:pt x="1035683" y="2619598"/>
                  <a:pt x="1004085" y="2630751"/>
                </a:cubicBezTo>
                <a:cubicBezTo>
                  <a:pt x="1011464" y="2617440"/>
                  <a:pt x="966909" y="2633769"/>
                  <a:pt x="958596" y="2622030"/>
                </a:cubicBezTo>
                <a:cubicBezTo>
                  <a:pt x="953809" y="2612340"/>
                  <a:pt x="939178" y="2615036"/>
                  <a:pt x="927064" y="2612726"/>
                </a:cubicBezTo>
                <a:cubicBezTo>
                  <a:pt x="916738" y="2603493"/>
                  <a:pt x="857832" y="2601079"/>
                  <a:pt x="838375" y="2604956"/>
                </a:cubicBezTo>
                <a:cubicBezTo>
                  <a:pt x="784875" y="2621897"/>
                  <a:pt x="730856" y="2586243"/>
                  <a:pt x="687847" y="2598730"/>
                </a:cubicBezTo>
                <a:cubicBezTo>
                  <a:pt x="670764" y="2597288"/>
                  <a:pt x="659513" y="2595275"/>
                  <a:pt x="651350" y="2593243"/>
                </a:cubicBezTo>
                <a:lnTo>
                  <a:pt x="636156" y="2588521"/>
                </a:lnTo>
                <a:lnTo>
                  <a:pt x="36669" y="2567586"/>
                </a:lnTo>
                <a:cubicBezTo>
                  <a:pt x="36696" y="2566811"/>
                  <a:pt x="36724" y="2566037"/>
                  <a:pt x="36751" y="2565262"/>
                </a:cubicBezTo>
                <a:lnTo>
                  <a:pt x="10322" y="2553176"/>
                </a:lnTo>
                <a:cubicBezTo>
                  <a:pt x="3639" y="2546009"/>
                  <a:pt x="-318" y="2536302"/>
                  <a:pt x="20" y="2525739"/>
                </a:cubicBezTo>
                <a:lnTo>
                  <a:pt x="87963" y="0"/>
                </a:lnTo>
                <a:close/>
              </a:path>
            </a:pathLst>
          </a:custGeom>
          <a:gradFill>
            <a:gsLst>
              <a:gs pos="0">
                <a:srgbClr val="000000">
                  <a:alpha val="42745"/>
                </a:srgbClr>
              </a:gs>
              <a:gs pos="35000">
                <a:srgbClr val="000000">
                  <a:alpha val="0"/>
                </a:srgbClr>
              </a:gs>
              <a:gs pos="20000">
                <a:srgbClr val="000000">
                  <a:alpha val="24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1" y="2590800"/>
            <a:ext cx="6005198" cy="2732236"/>
          </a:xfrm>
        </p:spPr>
        <p:txBody>
          <a:bodyPr>
            <a:normAutofit/>
          </a:bodyPr>
          <a:lstStyle/>
          <a:p>
            <a:r>
              <a:rPr lang="ru-RU" sz="4000" dirty="0" err="1"/>
              <a:t>Чингис</a:t>
            </a:r>
            <a:r>
              <a:rPr lang="ru-RU" sz="4000" dirty="0"/>
              <a:t> хан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85802" y="5501801"/>
            <a:ext cx="7830046" cy="539257"/>
          </a:xfrm>
          <a:noFill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ru-RU" sz="2000" dirty="0">
                <a:solidFill>
                  <a:srgbClr val="FFFFFF"/>
                </a:solidFill>
              </a:rPr>
              <a:t>Великий монгольский князь
</a:t>
            </a:r>
          </a:p>
        </p:txBody>
      </p:sp>
    </p:spTree>
    <p:extLst>
      <p:ext uri="{BB962C8B-B14F-4D97-AF65-F5344CB8AC3E}">
        <p14:creationId xmlns:p14="http://schemas.microsoft.com/office/powerpoint/2010/main" val="82732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/>
              <a:t>Источник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2002784" y="1972879"/>
            <a:ext cx="8186431" cy="3623658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«Тайной истории монгольских царей» Джека Уотерфорда.</a:t>
            </a:r>
          </a:p>
        </p:txBody>
      </p:sp>
    </p:spTree>
    <p:extLst>
      <p:ext uri="{BB962C8B-B14F-4D97-AF65-F5344CB8AC3E}">
        <p14:creationId xmlns:p14="http://schemas.microsoft.com/office/powerpoint/2010/main" val="1227869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Детства Темужина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08625" y="2273738"/>
            <a:ext cx="6046765" cy="4378074"/>
          </a:xfrm>
        </p:spPr>
        <p:txBody>
          <a:bodyPr anchor="ctr">
            <a:noAutofit/>
          </a:bodyPr>
          <a:lstStyle/>
          <a:p>
            <a:pPr lvl="0"/>
            <a:r>
              <a:rPr lang="ru-RU" sz="2000" dirty="0"/>
              <a:t>Темуджин родился в 1162 году в </a:t>
            </a:r>
            <a:r>
              <a:rPr lang="ru-RU" sz="2000" dirty="0" err="1"/>
              <a:t>Дэлун</a:t>
            </a:r>
            <a:r>
              <a:rPr lang="ru-RU" sz="2000" dirty="0"/>
              <a:t> Болдоге, Онон, Дадал Сум, Хэнтийская область. Его отец, Есухей, глава монгольской области, разгромил татар в 1162 году. Говорят, что среди татарских вождей был Темуджин-Уге. Поэтому очень странно, что он назвал своего сына Темуджином в знак признания его победы над врагами. Его родителей дал ему имя </a:t>
            </a:r>
            <a:r>
              <a:rPr lang="ru-RU" sz="2000" dirty="0" err="1"/>
              <a:t>Темуджина</a:t>
            </a:r>
            <a:r>
              <a:rPr lang="ru-RU" sz="2000" dirty="0"/>
              <a:t>, Монгольские люди подарил ему имя Чингисхан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E83955F-6C7E-32EA-6001-C807F4F735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267366" y="590466"/>
            <a:ext cx="4267204" cy="580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095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Первая жена Темужина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20050"/>
            <a:ext cx="5874026" cy="3514587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1170 году отец </a:t>
            </a:r>
            <a:r>
              <a:rPr lang="ru-RU" sz="2000" dirty="0" err="1"/>
              <a:t>Тэмужина</a:t>
            </a:r>
            <a:r>
              <a:rPr lang="ru-RU" sz="2000" dirty="0"/>
              <a:t> </a:t>
            </a:r>
            <a:r>
              <a:rPr lang="ru-RU" sz="2000" dirty="0" err="1"/>
              <a:t>Есухэй</a:t>
            </a:r>
            <a:r>
              <a:rPr lang="ru-RU" sz="2000" dirty="0"/>
              <a:t> встретил Дай Сецена, лидера аймаги Хонгирад, и его дочь </a:t>
            </a:r>
            <a:r>
              <a:rPr lang="ru-RU" sz="2000" dirty="0" err="1"/>
              <a:t>Бөртөө</a:t>
            </a:r>
            <a:r>
              <a:rPr lang="ru-RU" sz="2000" dirty="0"/>
              <a:t> предложили ему стать будущей женой Тэмуджина. На обраньем пути, </a:t>
            </a:r>
            <a:r>
              <a:rPr lang="ru-RU" sz="2000" dirty="0" err="1"/>
              <a:t>Есухей</a:t>
            </a:r>
            <a:r>
              <a:rPr lang="ru-RU" sz="2000" dirty="0"/>
              <a:t>-герои были убитин татарами во время пира. </a:t>
            </a:r>
            <a:r>
              <a:rPr lang="ru-RU" sz="2000" dirty="0" err="1"/>
              <a:t>Тэмужиг</a:t>
            </a:r>
            <a:r>
              <a:rPr lang="ru-RU" sz="2000" dirty="0"/>
              <a:t> </a:t>
            </a:r>
            <a:r>
              <a:rPr lang="ru-RU" sz="2000" dirty="0" err="1"/>
              <a:t>осталься</a:t>
            </a:r>
            <a:r>
              <a:rPr lang="ru-RU" sz="2000" dirty="0"/>
              <a:t> с подругой </a:t>
            </a:r>
            <a:r>
              <a:rPr lang="ru-RU" sz="2000" dirty="0" err="1"/>
              <a:t>Бөртөй</a:t>
            </a:r>
            <a:r>
              <a:rPr lang="ru-RU" sz="2000"/>
              <a:t>.</a:t>
            </a:r>
            <a:endParaRPr lang="ru-RU" sz="2000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2789DBD-6D8D-1C07-8C64-1F91605FF2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125152" y="587426"/>
            <a:ext cx="4477658" cy="572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59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Враг Темуджина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0846" y="2551322"/>
            <a:ext cx="6783440" cy="3514587"/>
          </a:xfrm>
        </p:spPr>
        <p:txBody>
          <a:bodyPr anchor="ctr">
            <a:noAutofit/>
          </a:bodyPr>
          <a:lstStyle/>
          <a:p>
            <a:pPr marL="0" lvl="0" indent="0">
              <a:buNone/>
            </a:pPr>
            <a:r>
              <a:rPr lang="ru-RU" sz="2000" dirty="0"/>
              <a:t>Врагами Темуджина были не только татары, </a:t>
            </a:r>
            <a:r>
              <a:rPr lang="mn-MN" sz="2000" dirty="0"/>
              <a:t>еще были враги мергиды</a:t>
            </a:r>
            <a:r>
              <a:rPr lang="ru-RU" sz="2000" dirty="0"/>
              <a:t>. Однажды Темуджину удалось избежать нападения, и он спрятался в заросших горах Бурхан-Халдуна. С тех пор Темуджин начал поклоняться </a:t>
            </a:r>
            <a:r>
              <a:rPr lang="mn-MN" sz="2000" dirty="0"/>
              <a:t>Бурхан</a:t>
            </a:r>
            <a:r>
              <a:rPr lang="ru-RU" sz="2000" dirty="0"/>
              <a:t>-</a:t>
            </a:r>
            <a:r>
              <a:rPr lang="ru-RU" sz="2000" dirty="0" err="1"/>
              <a:t>Халдуну</a:t>
            </a:r>
            <a:r>
              <a:rPr lang="ru-RU" sz="2000" dirty="0"/>
              <a:t>, который спас его в своих зарослях. Даже после этого борьба между Темуджином и Мергидами не закончилась. Темуджин отправился в поход против</a:t>
            </a:r>
            <a:r>
              <a:rPr lang="mn-MN" sz="2000" dirty="0"/>
              <a:t> мергид </a:t>
            </a:r>
            <a:r>
              <a:rPr lang="ru-RU" sz="2000" dirty="0"/>
              <a:t>и освободил свою жену </a:t>
            </a:r>
            <a:r>
              <a:rPr lang="mn-MN" sz="2000" dirty="0"/>
              <a:t>Бөртэ.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79024BC-1D02-F9A1-F253-43FEE6A2E1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32175" y="571778"/>
            <a:ext cx="4260207" cy="575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45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 dirty="0"/>
              <a:t>Князь </a:t>
            </a:r>
            <a:r>
              <a:rPr lang="ru-RU" sz="5400" dirty="0" err="1"/>
              <a:t>Хамаг</a:t>
            </a:r>
            <a:r>
              <a:rPr lang="ru-RU" sz="5400" dirty="0"/>
              <a:t> Монгол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19200" y="2700942"/>
            <a:ext cx="6755674" cy="3623658"/>
          </a:xfrm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1189 году Темуджин вместе со своим другом Джамухом и отцом </a:t>
            </a:r>
            <a:r>
              <a:rPr lang="mn-MN" sz="2000" dirty="0"/>
              <a:t>другом </a:t>
            </a:r>
            <a:r>
              <a:rPr lang="ru-RU" sz="2000" dirty="0"/>
              <a:t>Ван-ханом Тоорилом захватил страну, которой </a:t>
            </a:r>
            <a:r>
              <a:rPr lang="mn-MN" sz="2000" dirty="0"/>
              <a:t>ранше </a:t>
            </a:r>
            <a:r>
              <a:rPr lang="ru-RU" sz="2000" dirty="0"/>
              <a:t>правил его отец</a:t>
            </a:r>
            <a:r>
              <a:rPr lang="mn-MN" sz="2000" dirty="0"/>
              <a:t> Есухэй. Таким образом, Тэмужин стал</a:t>
            </a:r>
            <a:r>
              <a:rPr lang="ru-RU" sz="2000" dirty="0"/>
              <a:t> ханом </a:t>
            </a:r>
            <a:r>
              <a:rPr lang="mn-MN" sz="2000" dirty="0"/>
              <a:t>Хамаг </a:t>
            </a:r>
            <a:r>
              <a:rPr lang="ru-RU" sz="2000" dirty="0"/>
              <a:t>Монгол</a:t>
            </a:r>
            <a:r>
              <a:rPr lang="mn-MN" sz="2000"/>
              <a:t> (Вся Монголия)</a:t>
            </a:r>
            <a:r>
              <a:rPr lang="ru-RU" sz="2000"/>
              <a:t> </a:t>
            </a:r>
            <a:r>
              <a:rPr lang="ru-RU" sz="2000" dirty="0"/>
              <a:t>на озере Хохнуур и Черном Сердце. Таким образом, Темуджин официально стал ханом-монголом.</a:t>
            </a:r>
          </a:p>
        </p:txBody>
      </p:sp>
    </p:spTree>
    <p:extLst>
      <p:ext uri="{BB962C8B-B14F-4D97-AF65-F5344CB8AC3E}">
        <p14:creationId xmlns:p14="http://schemas.microsoft.com/office/powerpoint/2010/main" val="425803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/>
              <a:t>Князь Великий Монгол </a:t>
            </a:r>
            <a:br>
              <a:rPr lang="ru-RU"/>
            </a:br>
            <a:r>
              <a:rPr lang="ru-RU"/>
              <a:t>/</a:t>
            </a:r>
            <a:r>
              <a:rPr lang="ru-RU" dirty="0"/>
              <a:t>1206-1260/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 rot="10800000" flipV="1">
            <a:off x="731594" y="2488222"/>
            <a:ext cx="5925075" cy="3646172"/>
          </a:xfrm>
          <a:noFill/>
        </p:spPr>
        <p:txBody>
          <a:bodyPr anchor="ctr">
            <a:normAutofit/>
          </a:bodyPr>
          <a:lstStyle/>
          <a:p>
            <a:pPr lvl="0"/>
            <a:r>
              <a:rPr lang="ru-RU" sz="2000" dirty="0"/>
              <a:t>В 1206 году на Великом хурале, состоявшемся</a:t>
            </a:r>
            <a:r>
              <a:rPr lang="mn-MN" sz="2000" dirty="0"/>
              <a:t> на бeрегу</a:t>
            </a:r>
            <a:r>
              <a:rPr lang="ru-RU" sz="2000" dirty="0"/>
              <a:t> реки Онон, Темуджин был провозглашен Великой Монгольской империей. Великое хураладейское собрание объединило знатных монголов и создало Великую Монгольскую империю. Высшим руководящим органом Великой Монгольской империи был Великий</a:t>
            </a:r>
            <a:r>
              <a:rPr lang="mn-MN" sz="2000" dirty="0"/>
              <a:t> С</a:t>
            </a:r>
            <a:r>
              <a:rPr lang="ru-RU" sz="2000" dirty="0" err="1"/>
              <a:t>овет</a:t>
            </a:r>
            <a:r>
              <a:rPr lang="ru-RU" sz="2000" dirty="0"/>
              <a:t>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D69907C-0085-7BA6-FA58-BF47ABD3BF5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296565" y="566226"/>
            <a:ext cx="4255539" cy="5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41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85800" y="723606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dirty="0"/>
              <a:t>Великий Хуралдай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85800" y="2810013"/>
            <a:ext cx="5874026" cy="3514587"/>
          </a:xfrm>
        </p:spPr>
        <p:txBody>
          <a:bodyPr anchor="ctr">
            <a:normAutofit/>
          </a:bodyPr>
          <a:lstStyle/>
          <a:p>
            <a:pPr lvl="0"/>
            <a:r>
              <a:rPr lang="ru-RU" dirty="0"/>
              <a:t>На заседании Великого Хуралдайском совете обсуждался кандидат, который затем был провозглашен достопочтенным. Великий Хуралский совет также обсуждал и принимал решения по внешним и внутренним вопросам государства, таким как дружба и война с иностранными государствами. В заседании Великого Хурала принимали участие представители Золотого клана, государственные чиновники, писцы и генералы.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C862E02D-9BE6-8BD5-747D-E6A8729DDD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33266" y="562568"/>
            <a:ext cx="4380165" cy="576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97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FCCD4C3-17F4-425F-A2B6-AAF5D7770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74E43F-A342-40F8-AAD3-1C47447E1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3027530" y="0"/>
            <a:ext cx="9164470" cy="1943100"/>
          </a:xfrm>
          <a:custGeom>
            <a:avLst/>
            <a:gdLst>
              <a:gd name="connsiteX0" fmla="*/ 0 w 9288370"/>
              <a:gd name="connsiteY0" fmla="*/ 1858154 h 1858154"/>
              <a:gd name="connsiteX1" fmla="*/ 1049 w 9288370"/>
              <a:gd name="connsiteY1" fmla="*/ 1857909 h 1858154"/>
              <a:gd name="connsiteX2" fmla="*/ 370426 w 9288370"/>
              <a:gd name="connsiteY2" fmla="*/ 1702965 h 1858154"/>
              <a:gd name="connsiteX3" fmla="*/ 832307 w 9288370"/>
              <a:gd name="connsiteY3" fmla="*/ 1538702 h 1858154"/>
              <a:gd name="connsiteX4" fmla="*/ 971617 w 9288370"/>
              <a:gd name="connsiteY4" fmla="*/ 1522494 h 1858154"/>
              <a:gd name="connsiteX5" fmla="*/ 1186668 w 9288370"/>
              <a:gd name="connsiteY5" fmla="*/ 1521861 h 1858154"/>
              <a:gd name="connsiteX6" fmla="*/ 1456865 w 9288370"/>
              <a:gd name="connsiteY6" fmla="*/ 1510292 h 1858154"/>
              <a:gd name="connsiteX7" fmla="*/ 1463005 w 9288370"/>
              <a:gd name="connsiteY7" fmla="*/ 1511279 h 1858154"/>
              <a:gd name="connsiteX8" fmla="*/ 1604999 w 9288370"/>
              <a:gd name="connsiteY8" fmla="*/ 1513599 h 1858154"/>
              <a:gd name="connsiteX9" fmla="*/ 1717911 w 9288370"/>
              <a:gd name="connsiteY9" fmla="*/ 1497764 h 1858154"/>
              <a:gd name="connsiteX10" fmla="*/ 1794234 w 9288370"/>
              <a:gd name="connsiteY10" fmla="*/ 1464331 h 1858154"/>
              <a:gd name="connsiteX11" fmla="*/ 2101780 w 9288370"/>
              <a:gd name="connsiteY11" fmla="*/ 1409907 h 1858154"/>
              <a:gd name="connsiteX12" fmla="*/ 2244830 w 9288370"/>
              <a:gd name="connsiteY12" fmla="*/ 1388540 h 1858154"/>
              <a:gd name="connsiteX13" fmla="*/ 2428648 w 9288370"/>
              <a:gd name="connsiteY13" fmla="*/ 1372736 h 1858154"/>
              <a:gd name="connsiteX14" fmla="*/ 2645882 w 9288370"/>
              <a:gd name="connsiteY14" fmla="*/ 1341971 h 1858154"/>
              <a:gd name="connsiteX15" fmla="*/ 2707413 w 9288370"/>
              <a:gd name="connsiteY15" fmla="*/ 1347156 h 1858154"/>
              <a:gd name="connsiteX16" fmla="*/ 2843134 w 9288370"/>
              <a:gd name="connsiteY16" fmla="*/ 1323561 h 1858154"/>
              <a:gd name="connsiteX17" fmla="*/ 2923804 w 9288370"/>
              <a:gd name="connsiteY17" fmla="*/ 1314224 h 1858154"/>
              <a:gd name="connsiteX18" fmla="*/ 2953618 w 9288370"/>
              <a:gd name="connsiteY18" fmla="*/ 1318186 h 1858154"/>
              <a:gd name="connsiteX19" fmla="*/ 2995816 w 9288370"/>
              <a:gd name="connsiteY19" fmla="*/ 1318670 h 1858154"/>
              <a:gd name="connsiteX20" fmla="*/ 3352700 w 9288370"/>
              <a:gd name="connsiteY20" fmla="*/ 1264183 h 1858154"/>
              <a:gd name="connsiteX21" fmla="*/ 3444611 w 9288370"/>
              <a:gd name="connsiteY21" fmla="*/ 1236739 h 1858154"/>
              <a:gd name="connsiteX22" fmla="*/ 3650072 w 9288370"/>
              <a:gd name="connsiteY22" fmla="*/ 1217421 h 1858154"/>
              <a:gd name="connsiteX23" fmla="*/ 3707853 w 9288370"/>
              <a:gd name="connsiteY23" fmla="*/ 1241722 h 1858154"/>
              <a:gd name="connsiteX24" fmla="*/ 3925616 w 9288370"/>
              <a:gd name="connsiteY24" fmla="*/ 1253751 h 1858154"/>
              <a:gd name="connsiteX25" fmla="*/ 3954387 w 9288370"/>
              <a:gd name="connsiteY25" fmla="*/ 1263789 h 1858154"/>
              <a:gd name="connsiteX26" fmla="*/ 3995849 w 9288370"/>
              <a:gd name="connsiteY26" fmla="*/ 1272939 h 1858154"/>
              <a:gd name="connsiteX27" fmla="*/ 4067546 w 9288370"/>
              <a:gd name="connsiteY27" fmla="*/ 1294697 h 1858154"/>
              <a:gd name="connsiteX28" fmla="*/ 4190310 w 9288370"/>
              <a:gd name="connsiteY28" fmla="*/ 1307786 h 1858154"/>
              <a:gd name="connsiteX29" fmla="*/ 4230008 w 9288370"/>
              <a:gd name="connsiteY29" fmla="*/ 1303546 h 1858154"/>
              <a:gd name="connsiteX30" fmla="*/ 4575478 w 9288370"/>
              <a:gd name="connsiteY30" fmla="*/ 1261726 h 1858154"/>
              <a:gd name="connsiteX31" fmla="*/ 4650026 w 9288370"/>
              <a:gd name="connsiteY31" fmla="*/ 1265798 h 1858154"/>
              <a:gd name="connsiteX32" fmla="*/ 4792008 w 9288370"/>
              <a:gd name="connsiteY32" fmla="*/ 1243899 h 1858154"/>
              <a:gd name="connsiteX33" fmla="*/ 4954126 w 9288370"/>
              <a:gd name="connsiteY33" fmla="*/ 1204617 h 1858154"/>
              <a:gd name="connsiteX34" fmla="*/ 5309678 w 9288370"/>
              <a:gd name="connsiteY34" fmla="*/ 1128278 h 1858154"/>
              <a:gd name="connsiteX35" fmla="*/ 5474724 w 9288370"/>
              <a:gd name="connsiteY35" fmla="*/ 1091167 h 1858154"/>
              <a:gd name="connsiteX36" fmla="*/ 5612132 w 9288370"/>
              <a:gd name="connsiteY36" fmla="*/ 1051509 h 1858154"/>
              <a:gd name="connsiteX37" fmla="*/ 5776618 w 9288370"/>
              <a:gd name="connsiteY37" fmla="*/ 1053037 h 1858154"/>
              <a:gd name="connsiteX38" fmla="*/ 5785786 w 9288370"/>
              <a:gd name="connsiteY38" fmla="*/ 1051213 h 1858154"/>
              <a:gd name="connsiteX39" fmla="*/ 5829381 w 9288370"/>
              <a:gd name="connsiteY39" fmla="*/ 1046878 h 1858154"/>
              <a:gd name="connsiteX40" fmla="*/ 5943596 w 9288370"/>
              <a:gd name="connsiteY40" fmla="*/ 1043237 h 1858154"/>
              <a:gd name="connsiteX41" fmla="*/ 5985730 w 9288370"/>
              <a:gd name="connsiteY41" fmla="*/ 1035396 h 1858154"/>
              <a:gd name="connsiteX42" fmla="*/ 6103109 w 9288370"/>
              <a:gd name="connsiteY42" fmla="*/ 1019019 h 1858154"/>
              <a:gd name="connsiteX43" fmla="*/ 6222406 w 9288370"/>
              <a:gd name="connsiteY43" fmla="*/ 985341 h 1858154"/>
              <a:gd name="connsiteX44" fmla="*/ 6598672 w 9288370"/>
              <a:gd name="connsiteY44" fmla="*/ 902062 h 1858154"/>
              <a:gd name="connsiteX45" fmla="*/ 6766149 w 9288370"/>
              <a:gd name="connsiteY45" fmla="*/ 846132 h 1858154"/>
              <a:gd name="connsiteX46" fmla="*/ 6886312 w 9288370"/>
              <a:gd name="connsiteY46" fmla="*/ 781877 h 1858154"/>
              <a:gd name="connsiteX47" fmla="*/ 7006457 w 9288370"/>
              <a:gd name="connsiteY47" fmla="*/ 699758 h 1858154"/>
              <a:gd name="connsiteX48" fmla="*/ 7231643 w 9288370"/>
              <a:gd name="connsiteY48" fmla="*/ 640778 h 1858154"/>
              <a:gd name="connsiteX49" fmla="*/ 7363123 w 9288370"/>
              <a:gd name="connsiteY49" fmla="*/ 593682 h 1858154"/>
              <a:gd name="connsiteX50" fmla="*/ 7588368 w 9288370"/>
              <a:gd name="connsiteY50" fmla="*/ 531129 h 1858154"/>
              <a:gd name="connsiteX51" fmla="*/ 7952094 w 9288370"/>
              <a:gd name="connsiteY51" fmla="*/ 409302 h 1858154"/>
              <a:gd name="connsiteX52" fmla="*/ 8231938 w 9288370"/>
              <a:gd name="connsiteY52" fmla="*/ 259259 h 1858154"/>
              <a:gd name="connsiteX53" fmla="*/ 8428864 w 9288370"/>
              <a:gd name="connsiteY53" fmla="*/ 208471 h 1858154"/>
              <a:gd name="connsiteX54" fmla="*/ 8616510 w 9288370"/>
              <a:gd name="connsiteY54" fmla="*/ 161973 h 1858154"/>
              <a:gd name="connsiteX55" fmla="*/ 8826766 w 9288370"/>
              <a:gd name="connsiteY55" fmla="*/ 152111 h 1858154"/>
              <a:gd name="connsiteX56" fmla="*/ 8917647 w 9288370"/>
              <a:gd name="connsiteY56" fmla="*/ 112232 h 1858154"/>
              <a:gd name="connsiteX57" fmla="*/ 9182272 w 9288370"/>
              <a:gd name="connsiteY57" fmla="*/ 37171 h 1858154"/>
              <a:gd name="connsiteX58" fmla="*/ 9232990 w 9288370"/>
              <a:gd name="connsiteY58" fmla="*/ 24074 h 1858154"/>
              <a:gd name="connsiteX59" fmla="*/ 9288370 w 9288370"/>
              <a:gd name="connsiteY59" fmla="*/ 0 h 1858154"/>
              <a:gd name="connsiteX60" fmla="*/ 0 w 9288370"/>
              <a:gd name="connsiteY60" fmla="*/ 0 h 1858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9288370" h="1858154">
                <a:moveTo>
                  <a:pt x="0" y="1858154"/>
                </a:moveTo>
                <a:lnTo>
                  <a:pt x="1049" y="1857909"/>
                </a:lnTo>
                <a:cubicBezTo>
                  <a:pt x="74675" y="1831386"/>
                  <a:pt x="218534" y="1803822"/>
                  <a:pt x="370426" y="1702965"/>
                </a:cubicBezTo>
                <a:cubicBezTo>
                  <a:pt x="508969" y="1649765"/>
                  <a:pt x="440682" y="1619463"/>
                  <a:pt x="832307" y="1538702"/>
                </a:cubicBezTo>
                <a:cubicBezTo>
                  <a:pt x="878744" y="1533298"/>
                  <a:pt x="897351" y="1542198"/>
                  <a:pt x="971617" y="1522494"/>
                </a:cubicBezTo>
                <a:cubicBezTo>
                  <a:pt x="1030678" y="1519687"/>
                  <a:pt x="1097347" y="1540789"/>
                  <a:pt x="1186668" y="1521861"/>
                </a:cubicBezTo>
                <a:lnTo>
                  <a:pt x="1456865" y="1510292"/>
                </a:lnTo>
                <a:lnTo>
                  <a:pt x="1463005" y="1511279"/>
                </a:lnTo>
                <a:lnTo>
                  <a:pt x="1604999" y="1513599"/>
                </a:lnTo>
                <a:lnTo>
                  <a:pt x="1717911" y="1497764"/>
                </a:lnTo>
                <a:cubicBezTo>
                  <a:pt x="1743422" y="1488490"/>
                  <a:pt x="1730257" y="1478974"/>
                  <a:pt x="1794234" y="1464331"/>
                </a:cubicBezTo>
                <a:cubicBezTo>
                  <a:pt x="1842539" y="1428781"/>
                  <a:pt x="1920661" y="1445458"/>
                  <a:pt x="2101780" y="1409907"/>
                </a:cubicBezTo>
                <a:cubicBezTo>
                  <a:pt x="2138594" y="1385934"/>
                  <a:pt x="2193900" y="1407074"/>
                  <a:pt x="2244830" y="1388540"/>
                </a:cubicBezTo>
                <a:cubicBezTo>
                  <a:pt x="2310706" y="1379336"/>
                  <a:pt x="2366733" y="1379060"/>
                  <a:pt x="2428648" y="1372736"/>
                </a:cubicBezTo>
                <a:cubicBezTo>
                  <a:pt x="2495490" y="1364975"/>
                  <a:pt x="2599421" y="1346234"/>
                  <a:pt x="2645882" y="1341971"/>
                </a:cubicBezTo>
                <a:cubicBezTo>
                  <a:pt x="2670920" y="1340537"/>
                  <a:pt x="2669117" y="1348484"/>
                  <a:pt x="2707413" y="1347156"/>
                </a:cubicBezTo>
                <a:cubicBezTo>
                  <a:pt x="2743721" y="1324535"/>
                  <a:pt x="2798213" y="1353269"/>
                  <a:pt x="2843134" y="1323561"/>
                </a:cubicBezTo>
                <a:cubicBezTo>
                  <a:pt x="2859865" y="1315298"/>
                  <a:pt x="2912970" y="1306041"/>
                  <a:pt x="2923804" y="1314224"/>
                </a:cubicBezTo>
                <a:cubicBezTo>
                  <a:pt x="2935040" y="1314339"/>
                  <a:pt x="2947659" y="1308371"/>
                  <a:pt x="2953618" y="1318186"/>
                </a:cubicBezTo>
                <a:cubicBezTo>
                  <a:pt x="2963089" y="1329568"/>
                  <a:pt x="3000111" y="1302355"/>
                  <a:pt x="2995816" y="1318670"/>
                </a:cubicBezTo>
                <a:cubicBezTo>
                  <a:pt x="3062330" y="1309669"/>
                  <a:pt x="3244113" y="1294731"/>
                  <a:pt x="3352700" y="1264183"/>
                </a:cubicBezTo>
                <a:lnTo>
                  <a:pt x="3444611" y="1236739"/>
                </a:lnTo>
                <a:cubicBezTo>
                  <a:pt x="3513098" y="1213406"/>
                  <a:pt x="3581585" y="1223860"/>
                  <a:pt x="3650072" y="1217421"/>
                </a:cubicBezTo>
                <a:cubicBezTo>
                  <a:pt x="3683717" y="1219648"/>
                  <a:pt x="3669967" y="1235157"/>
                  <a:pt x="3707853" y="1241722"/>
                </a:cubicBezTo>
                <a:cubicBezTo>
                  <a:pt x="3753776" y="1247777"/>
                  <a:pt x="3884527" y="1250073"/>
                  <a:pt x="3925616" y="1253751"/>
                </a:cubicBezTo>
                <a:cubicBezTo>
                  <a:pt x="3936659" y="1256176"/>
                  <a:pt x="3949946" y="1252887"/>
                  <a:pt x="3954387" y="1263789"/>
                </a:cubicBezTo>
                <a:cubicBezTo>
                  <a:pt x="3962052" y="1276954"/>
                  <a:pt x="4002445" y="1257743"/>
                  <a:pt x="3995849" y="1272939"/>
                </a:cubicBezTo>
                <a:cubicBezTo>
                  <a:pt x="4024501" y="1259800"/>
                  <a:pt x="4044699" y="1287470"/>
                  <a:pt x="4067546" y="1294697"/>
                </a:cubicBezTo>
                <a:lnTo>
                  <a:pt x="4190310" y="1307786"/>
                </a:lnTo>
                <a:cubicBezTo>
                  <a:pt x="4201670" y="1307054"/>
                  <a:pt x="4216873" y="1303173"/>
                  <a:pt x="4230008" y="1303546"/>
                </a:cubicBezTo>
                <a:cubicBezTo>
                  <a:pt x="4327992" y="1270528"/>
                  <a:pt x="4508090" y="1267792"/>
                  <a:pt x="4575478" y="1261726"/>
                </a:cubicBezTo>
                <a:lnTo>
                  <a:pt x="4650026" y="1265798"/>
                </a:lnTo>
                <a:lnTo>
                  <a:pt x="4792008" y="1243899"/>
                </a:lnTo>
                <a:cubicBezTo>
                  <a:pt x="4864797" y="1217989"/>
                  <a:pt x="4892960" y="1244893"/>
                  <a:pt x="4954126" y="1204617"/>
                </a:cubicBezTo>
                <a:cubicBezTo>
                  <a:pt x="5072643" y="1179171"/>
                  <a:pt x="5136253" y="1145277"/>
                  <a:pt x="5309678" y="1128278"/>
                </a:cubicBezTo>
                <a:cubicBezTo>
                  <a:pt x="5365406" y="1122815"/>
                  <a:pt x="5419708" y="1103537"/>
                  <a:pt x="5474724" y="1091167"/>
                </a:cubicBezTo>
                <a:lnTo>
                  <a:pt x="5612132" y="1051509"/>
                </a:lnTo>
                <a:cubicBezTo>
                  <a:pt x="5662448" y="1045154"/>
                  <a:pt x="5747676" y="1053086"/>
                  <a:pt x="5776618" y="1053037"/>
                </a:cubicBezTo>
                <a:lnTo>
                  <a:pt x="5785786" y="1051213"/>
                </a:lnTo>
                <a:lnTo>
                  <a:pt x="5829381" y="1046878"/>
                </a:lnTo>
                <a:cubicBezTo>
                  <a:pt x="5855683" y="1045549"/>
                  <a:pt x="5917537" y="1045151"/>
                  <a:pt x="5943596" y="1043237"/>
                </a:cubicBezTo>
                <a:cubicBezTo>
                  <a:pt x="5955032" y="1029831"/>
                  <a:pt x="5969545" y="1030469"/>
                  <a:pt x="5985730" y="1035396"/>
                </a:cubicBezTo>
                <a:cubicBezTo>
                  <a:pt x="6020901" y="1022497"/>
                  <a:pt x="6059962" y="1025742"/>
                  <a:pt x="6103109" y="1019019"/>
                </a:cubicBezTo>
                <a:cubicBezTo>
                  <a:pt x="6142495" y="996126"/>
                  <a:pt x="6176341" y="992625"/>
                  <a:pt x="6222406" y="985341"/>
                </a:cubicBezTo>
                <a:cubicBezTo>
                  <a:pt x="6305000" y="965848"/>
                  <a:pt x="6389790" y="916113"/>
                  <a:pt x="6598672" y="902062"/>
                </a:cubicBezTo>
                <a:cubicBezTo>
                  <a:pt x="6696217" y="878308"/>
                  <a:pt x="6705019" y="864412"/>
                  <a:pt x="6766149" y="846132"/>
                </a:cubicBezTo>
                <a:cubicBezTo>
                  <a:pt x="6828622" y="816303"/>
                  <a:pt x="6844288" y="800250"/>
                  <a:pt x="6886312" y="781877"/>
                </a:cubicBezTo>
                <a:cubicBezTo>
                  <a:pt x="6904346" y="770915"/>
                  <a:pt x="6974811" y="693660"/>
                  <a:pt x="7006457" y="699758"/>
                </a:cubicBezTo>
                <a:cubicBezTo>
                  <a:pt x="7015878" y="688760"/>
                  <a:pt x="7169942" y="678731"/>
                  <a:pt x="7231643" y="640778"/>
                </a:cubicBezTo>
                <a:cubicBezTo>
                  <a:pt x="7291087" y="623099"/>
                  <a:pt x="7308597" y="611957"/>
                  <a:pt x="7363123" y="593682"/>
                </a:cubicBezTo>
                <a:cubicBezTo>
                  <a:pt x="7401879" y="595559"/>
                  <a:pt x="7517574" y="550445"/>
                  <a:pt x="7588368" y="531129"/>
                </a:cubicBezTo>
                <a:cubicBezTo>
                  <a:pt x="7669636" y="521516"/>
                  <a:pt x="7844833" y="454614"/>
                  <a:pt x="7952094" y="409302"/>
                </a:cubicBezTo>
                <a:cubicBezTo>
                  <a:pt x="8059356" y="363990"/>
                  <a:pt x="8146910" y="253405"/>
                  <a:pt x="8231938" y="259259"/>
                </a:cubicBezTo>
                <a:cubicBezTo>
                  <a:pt x="8305929" y="256630"/>
                  <a:pt x="8363222" y="225400"/>
                  <a:pt x="8428864" y="208471"/>
                </a:cubicBezTo>
                <a:cubicBezTo>
                  <a:pt x="8491413" y="192972"/>
                  <a:pt x="8456819" y="173248"/>
                  <a:pt x="8616510" y="161973"/>
                </a:cubicBezTo>
                <a:cubicBezTo>
                  <a:pt x="8658196" y="158015"/>
                  <a:pt x="8776576" y="160401"/>
                  <a:pt x="8826766" y="152111"/>
                </a:cubicBezTo>
                <a:lnTo>
                  <a:pt x="8917647" y="112232"/>
                </a:lnTo>
                <a:cubicBezTo>
                  <a:pt x="8976899" y="93075"/>
                  <a:pt x="9069756" y="89380"/>
                  <a:pt x="9182272" y="37171"/>
                </a:cubicBezTo>
                <a:cubicBezTo>
                  <a:pt x="9197307" y="35724"/>
                  <a:pt x="9214647" y="30863"/>
                  <a:pt x="9232990" y="24074"/>
                </a:cubicBezTo>
                <a:lnTo>
                  <a:pt x="9288370" y="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 w="12700" cap="flat" cmpd="sng" algn="ctr">
            <a:noFill/>
            <a:prstDash val="solid"/>
            <a:miter lim="800000"/>
          </a:ln>
          <a:effectLst>
            <a:innerShdw blurRad="63500" dist="12700" dir="54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2637692" y="740230"/>
            <a:ext cx="8754207" cy="1689959"/>
          </a:xfrm>
        </p:spPr>
        <p:txBody>
          <a:bodyPr anchor="ctr">
            <a:normAutofit/>
          </a:bodyPr>
          <a:lstStyle/>
          <a:p>
            <a:pPr algn="r"/>
            <a:r>
              <a:rPr lang="ru-RU" sz="5400" dirty="0"/>
              <a:t>Военные походы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949377" y="2615983"/>
            <a:ext cx="10442522" cy="3623658"/>
          </a:xfrm>
        </p:spPr>
        <p:txBody>
          <a:bodyPr anchor="ctr">
            <a:noAutofit/>
          </a:bodyPr>
          <a:lstStyle/>
          <a:p>
            <a:pPr lvl="0"/>
            <a:r>
              <a:rPr lang="ru-RU" sz="2000" dirty="0"/>
              <a:t>Великая Монгольская империя имела мощную систему управления, а административные единицы делились на десятки, сотни, тысячи и тумы. После объединения монгольских провинций Эргуна, ставших ядром Монгольской империи и основавших Великую Монгольскую империю, Чингисхан начал военные походы. Сначала его территория простиралась от Великой Китайской стены до озера Байкал и от Хянганских гор до Алтайских гор. Затем он завоевал такие страны, как Золотая Орда, Хорезмское ханство, Центральная Азия, Северный Кавказ, Россия, Польша и Венгрия.</a:t>
            </a:r>
          </a:p>
        </p:txBody>
      </p:sp>
    </p:spTree>
    <p:extLst>
      <p:ext uri="{BB962C8B-B14F-4D97-AF65-F5344CB8AC3E}">
        <p14:creationId xmlns:p14="http://schemas.microsoft.com/office/powerpoint/2010/main" val="3460698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AACC87-D7C2-427C-9600-75167AB8E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30236">
            <a:off x="-128490" y="-645610"/>
            <a:ext cx="12341965" cy="2353377"/>
          </a:xfrm>
          <a:custGeom>
            <a:avLst/>
            <a:gdLst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894079 h 2894079"/>
              <a:gd name="connsiteX8" fmla="*/ 7533154 w 12341965"/>
              <a:gd name="connsiteY8" fmla="*/ 2207393 h 2894079"/>
              <a:gd name="connsiteX9" fmla="*/ 7520438 w 12341965"/>
              <a:gd name="connsiteY9" fmla="*/ 2221621 h 2894079"/>
              <a:gd name="connsiteX10" fmla="*/ 7506231 w 12341965"/>
              <a:gd name="connsiteY10" fmla="*/ 2233137 h 2894079"/>
              <a:gd name="connsiteX11" fmla="*/ 7396556 w 12341965"/>
              <a:gd name="connsiteY11" fmla="*/ 2265493 h 2894079"/>
              <a:gd name="connsiteX12" fmla="*/ 7246167 w 12341965"/>
              <a:gd name="connsiteY12" fmla="*/ 2287725 h 2894079"/>
              <a:gd name="connsiteX13" fmla="*/ 7238841 w 12341965"/>
              <a:gd name="connsiteY13" fmla="*/ 2297086 h 2894079"/>
              <a:gd name="connsiteX14" fmla="*/ 7195429 w 12341965"/>
              <a:gd name="connsiteY14" fmla="*/ 2314078 h 2894079"/>
              <a:gd name="connsiteX15" fmla="*/ 7175833 w 12341965"/>
              <a:gd name="connsiteY15" fmla="*/ 2323047 h 2894079"/>
              <a:gd name="connsiteX16" fmla="*/ 6909853 w 12341965"/>
              <a:gd name="connsiteY16" fmla="*/ 2323220 h 2894079"/>
              <a:gd name="connsiteX17" fmla="*/ 6804732 w 12341965"/>
              <a:gd name="connsiteY17" fmla="*/ 2320509 h 2894079"/>
              <a:gd name="connsiteX18" fmla="*/ 6701005 w 12341965"/>
              <a:gd name="connsiteY18" fmla="*/ 2320573 h 2894079"/>
              <a:gd name="connsiteX19" fmla="*/ 6663627 w 12341965"/>
              <a:gd name="connsiteY19" fmla="*/ 2321931 h 2894079"/>
              <a:gd name="connsiteX20" fmla="*/ 6563598 w 12341965"/>
              <a:gd name="connsiteY20" fmla="*/ 2313634 h 2894079"/>
              <a:gd name="connsiteX21" fmla="*/ 6525203 w 12341965"/>
              <a:gd name="connsiteY21" fmla="*/ 2312470 h 2894079"/>
              <a:gd name="connsiteX22" fmla="*/ 6517061 w 12341965"/>
              <a:gd name="connsiteY22" fmla="*/ 2312846 h 2894079"/>
              <a:gd name="connsiteX23" fmla="*/ 6478721 w 12341965"/>
              <a:gd name="connsiteY23" fmla="*/ 2318342 h 2894079"/>
              <a:gd name="connsiteX24" fmla="*/ 6373502 w 12341965"/>
              <a:gd name="connsiteY24" fmla="*/ 2296294 h 2894079"/>
              <a:gd name="connsiteX25" fmla="*/ 6250573 w 12341965"/>
              <a:gd name="connsiteY25" fmla="*/ 2310299 h 2894079"/>
              <a:gd name="connsiteX26" fmla="*/ 6103688 w 12341965"/>
              <a:gd name="connsiteY26" fmla="*/ 2319965 h 2894079"/>
              <a:gd name="connsiteX27" fmla="*/ 5881220 w 12341965"/>
              <a:gd name="connsiteY27" fmla="*/ 2352697 h 2894079"/>
              <a:gd name="connsiteX28" fmla="*/ 5787527 w 12341965"/>
              <a:gd name="connsiteY28" fmla="*/ 2338337 h 2894079"/>
              <a:gd name="connsiteX29" fmla="*/ 5643041 w 12341965"/>
              <a:gd name="connsiteY29" fmla="*/ 2349756 h 2894079"/>
              <a:gd name="connsiteX30" fmla="*/ 5517419 w 12341965"/>
              <a:gd name="connsiteY30" fmla="*/ 2351254 h 2894079"/>
              <a:gd name="connsiteX31" fmla="*/ 5503615 w 12341965"/>
              <a:gd name="connsiteY31" fmla="*/ 2350690 h 2894079"/>
              <a:gd name="connsiteX32" fmla="*/ 5452604 w 12341965"/>
              <a:gd name="connsiteY32" fmla="*/ 2341455 h 2894079"/>
              <a:gd name="connsiteX33" fmla="*/ 5218880 w 12341965"/>
              <a:gd name="connsiteY33" fmla="*/ 2347042 h 2894079"/>
              <a:gd name="connsiteX34" fmla="*/ 5147783 w 12341965"/>
              <a:gd name="connsiteY34" fmla="*/ 2337307 h 2894079"/>
              <a:gd name="connsiteX35" fmla="*/ 5112799 w 12341965"/>
              <a:gd name="connsiteY35" fmla="*/ 2336446 h 2894079"/>
              <a:gd name="connsiteX36" fmla="*/ 5106864 w 12341965"/>
              <a:gd name="connsiteY36" fmla="*/ 2335911 h 2894079"/>
              <a:gd name="connsiteX37" fmla="*/ 5066303 w 12341965"/>
              <a:gd name="connsiteY37" fmla="*/ 2329557 h 2894079"/>
              <a:gd name="connsiteX38" fmla="*/ 5006531 w 12341965"/>
              <a:gd name="connsiteY38" fmla="*/ 2315968 h 2894079"/>
              <a:gd name="connsiteX39" fmla="*/ 4945504 w 12341965"/>
              <a:gd name="connsiteY39" fmla="*/ 2294413 h 2894079"/>
              <a:gd name="connsiteX40" fmla="*/ 4909961 w 12341965"/>
              <a:gd name="connsiteY40" fmla="*/ 2284281 h 2894079"/>
              <a:gd name="connsiteX41" fmla="*/ 4885568 w 12341965"/>
              <a:gd name="connsiteY41" fmla="*/ 2274743 h 2894079"/>
              <a:gd name="connsiteX42" fmla="*/ 4815574 w 12341965"/>
              <a:gd name="connsiteY42" fmla="*/ 2262107 h 2894079"/>
              <a:gd name="connsiteX43" fmla="*/ 4696246 w 12341965"/>
              <a:gd name="connsiteY43" fmla="*/ 2246027 h 2894079"/>
              <a:gd name="connsiteX44" fmla="*/ 4647561 w 12341965"/>
              <a:gd name="connsiteY44" fmla="*/ 2224054 h 2894079"/>
              <a:gd name="connsiteX45" fmla="*/ 4544244 w 12341965"/>
              <a:gd name="connsiteY45" fmla="*/ 2213903 h 2894079"/>
              <a:gd name="connsiteX46" fmla="*/ 4520901 w 12341965"/>
              <a:gd name="connsiteY46" fmla="*/ 2217902 h 2894079"/>
              <a:gd name="connsiteX47" fmla="*/ 4466684 w 12341965"/>
              <a:gd name="connsiteY47" fmla="*/ 2217811 h 2894079"/>
              <a:gd name="connsiteX48" fmla="*/ 4384389 w 12341965"/>
              <a:gd name="connsiteY48" fmla="*/ 2227803 h 2894079"/>
              <a:gd name="connsiteX49" fmla="*/ 4294465 w 12341965"/>
              <a:gd name="connsiteY49" fmla="*/ 2240110 h 2894079"/>
              <a:gd name="connsiteX50" fmla="*/ 4240927 w 12341965"/>
              <a:gd name="connsiteY50" fmla="*/ 2245879 h 2894079"/>
              <a:gd name="connsiteX51" fmla="*/ 4234993 w 12341965"/>
              <a:gd name="connsiteY51" fmla="*/ 2246302 h 2894079"/>
              <a:gd name="connsiteX52" fmla="*/ 4193946 w 12341965"/>
              <a:gd name="connsiteY52" fmla="*/ 2246529 h 2894079"/>
              <a:gd name="connsiteX53" fmla="*/ 4068669 w 12341965"/>
              <a:gd name="connsiteY53" fmla="*/ 2231190 h 2894079"/>
              <a:gd name="connsiteX54" fmla="*/ 4031847 w 12341965"/>
              <a:gd name="connsiteY54" fmla="*/ 2226882 h 2894079"/>
              <a:gd name="connsiteX55" fmla="*/ 4006096 w 12341965"/>
              <a:gd name="connsiteY55" fmla="*/ 2221376 h 2894079"/>
              <a:gd name="connsiteX56" fmla="*/ 3934949 w 12341965"/>
              <a:gd name="connsiteY56" fmla="*/ 2220116 h 2894079"/>
              <a:gd name="connsiteX57" fmla="*/ 3814672 w 12341965"/>
              <a:gd name="connsiteY57" fmla="*/ 2223359 h 2894079"/>
              <a:gd name="connsiteX58" fmla="*/ 3761308 w 12341965"/>
              <a:gd name="connsiteY58" fmla="*/ 2214030 h 2894079"/>
              <a:gd name="connsiteX59" fmla="*/ 3569306 w 12341965"/>
              <a:gd name="connsiteY59" fmla="*/ 2214461 h 2894079"/>
              <a:gd name="connsiteX60" fmla="*/ 3407590 w 12341965"/>
              <a:gd name="connsiteY60" fmla="*/ 2207870 h 2894079"/>
              <a:gd name="connsiteX61" fmla="*/ 3281075 w 12341965"/>
              <a:gd name="connsiteY61" fmla="*/ 2208906 h 2894079"/>
              <a:gd name="connsiteX62" fmla="*/ 3008454 w 12341965"/>
              <a:gd name="connsiteY62" fmla="*/ 2216904 h 2894079"/>
              <a:gd name="connsiteX63" fmla="*/ 2993596 w 12341965"/>
              <a:gd name="connsiteY63" fmla="*/ 2224321 h 2894079"/>
              <a:gd name="connsiteX64" fmla="*/ 2939335 w 12341965"/>
              <a:gd name="connsiteY64" fmla="*/ 2232438 h 2894079"/>
              <a:gd name="connsiteX65" fmla="*/ 2870672 w 12341965"/>
              <a:gd name="connsiteY65" fmla="*/ 2240299 h 2894079"/>
              <a:gd name="connsiteX66" fmla="*/ 2870224 w 12341965"/>
              <a:gd name="connsiteY66" fmla="*/ 2239378 h 2894079"/>
              <a:gd name="connsiteX67" fmla="*/ 2839549 w 12341965"/>
              <a:gd name="connsiteY67" fmla="*/ 2232556 h 2894079"/>
              <a:gd name="connsiteX68" fmla="*/ 2715695 w 12341965"/>
              <a:gd name="connsiteY68" fmla="*/ 2217586 h 2894079"/>
              <a:gd name="connsiteX69" fmla="*/ 2710404 w 12341965"/>
              <a:gd name="connsiteY69" fmla="*/ 2216336 h 2894079"/>
              <a:gd name="connsiteX70" fmla="*/ 2473552 w 12341965"/>
              <a:gd name="connsiteY70" fmla="*/ 2198719 h 2894079"/>
              <a:gd name="connsiteX71" fmla="*/ 2371052 w 12341965"/>
              <a:gd name="connsiteY71" fmla="*/ 2192460 h 2894079"/>
              <a:gd name="connsiteX72" fmla="*/ 2285669 w 12341965"/>
              <a:gd name="connsiteY72" fmla="*/ 2178867 h 2894079"/>
              <a:gd name="connsiteX73" fmla="*/ 2162799 w 12341965"/>
              <a:gd name="connsiteY73" fmla="*/ 2176749 h 2894079"/>
              <a:gd name="connsiteX74" fmla="*/ 2052698 w 12341965"/>
              <a:gd name="connsiteY74" fmla="*/ 2201848 h 2894079"/>
              <a:gd name="connsiteX75" fmla="*/ 2036176 w 12341965"/>
              <a:gd name="connsiteY75" fmla="*/ 2207519 h 2894079"/>
              <a:gd name="connsiteX76" fmla="*/ 1867865 w 12341965"/>
              <a:gd name="connsiteY76" fmla="*/ 2233814 h 2894079"/>
              <a:gd name="connsiteX77" fmla="*/ 1747309 w 12341965"/>
              <a:gd name="connsiteY77" fmla="*/ 2244873 h 2894079"/>
              <a:gd name="connsiteX78" fmla="*/ 1621993 w 12341965"/>
              <a:gd name="connsiteY78" fmla="*/ 2277323 h 2894079"/>
              <a:gd name="connsiteX79" fmla="*/ 1413302 w 12341965"/>
              <a:gd name="connsiteY79" fmla="*/ 2315386 h 2894079"/>
              <a:gd name="connsiteX80" fmla="*/ 1349774 w 12341965"/>
              <a:gd name="connsiteY80" fmla="*/ 2311415 h 2894079"/>
              <a:gd name="connsiteX81" fmla="*/ 1335513 w 12341965"/>
              <a:gd name="connsiteY81" fmla="*/ 2307541 h 2894079"/>
              <a:gd name="connsiteX82" fmla="*/ 1259923 w 12341965"/>
              <a:gd name="connsiteY82" fmla="*/ 2294046 h 2894079"/>
              <a:gd name="connsiteX83" fmla="*/ 1177798 w 12341965"/>
              <a:gd name="connsiteY83" fmla="*/ 2268264 h 2894079"/>
              <a:gd name="connsiteX84" fmla="*/ 953096 w 12341965"/>
              <a:gd name="connsiteY84" fmla="*/ 2252491 h 2894079"/>
              <a:gd name="connsiteX85" fmla="*/ 797811 w 12341965"/>
              <a:gd name="connsiteY85" fmla="*/ 2225024 h 2894079"/>
              <a:gd name="connsiteX86" fmla="*/ 586407 w 12341965"/>
              <a:gd name="connsiteY86" fmla="*/ 2173725 h 2894079"/>
              <a:gd name="connsiteX87" fmla="*/ 510297 w 12341965"/>
              <a:gd name="connsiteY87" fmla="*/ 2165489 h 2894079"/>
              <a:gd name="connsiteX88" fmla="*/ 406606 w 12341965"/>
              <a:gd name="connsiteY88" fmla="*/ 2130615 h 2894079"/>
              <a:gd name="connsiteX89" fmla="*/ 369789 w 12341965"/>
              <a:gd name="connsiteY89" fmla="*/ 2123930 h 2894079"/>
              <a:gd name="connsiteX90" fmla="*/ 268455 w 12341965"/>
              <a:gd name="connsiteY90" fmla="*/ 2101771 h 2894079"/>
              <a:gd name="connsiteX91" fmla="*/ 75483 w 12341965"/>
              <a:gd name="connsiteY91" fmla="*/ 2065556 h 2894079"/>
              <a:gd name="connsiteX92" fmla="*/ 36912 w 12341965"/>
              <a:gd name="connsiteY92" fmla="*/ 2050202 h 2894079"/>
              <a:gd name="connsiteX93" fmla="*/ 4480 w 12341965"/>
              <a:gd name="connsiteY93" fmla="*/ 2042483 h 2894079"/>
              <a:gd name="connsiteX94" fmla="*/ 0 w 12341965"/>
              <a:gd name="connsiteY94" fmla="*/ 2041389 h 2894079"/>
              <a:gd name="connsiteX0" fmla="*/ 220422 w 12341965"/>
              <a:gd name="connsiteY0" fmla="*/ 0 h 2894079"/>
              <a:gd name="connsiteX1" fmla="*/ 12341965 w 12341965"/>
              <a:gd name="connsiteY1" fmla="*/ 1308844 h 2894079"/>
              <a:gd name="connsiteX2" fmla="*/ 12263497 w 12341965"/>
              <a:gd name="connsiteY2" fmla="*/ 2035552 h 2894079"/>
              <a:gd name="connsiteX3" fmla="*/ 11965860 w 12341965"/>
              <a:gd name="connsiteY3" fmla="*/ 1985279 h 2894079"/>
              <a:gd name="connsiteX4" fmla="*/ 11724758 w 12341965"/>
              <a:gd name="connsiteY4" fmla="*/ 1975746 h 2894079"/>
              <a:gd name="connsiteX5" fmla="*/ 11689778 w 12341965"/>
              <a:gd name="connsiteY5" fmla="*/ 1966871 h 2894079"/>
              <a:gd name="connsiteX6" fmla="*/ 11689778 w 12341965"/>
              <a:gd name="connsiteY6" fmla="*/ 2894079 h 2894079"/>
              <a:gd name="connsiteX7" fmla="*/ 7533154 w 12341965"/>
              <a:gd name="connsiteY7" fmla="*/ 2207393 h 2894079"/>
              <a:gd name="connsiteX8" fmla="*/ 7520438 w 12341965"/>
              <a:gd name="connsiteY8" fmla="*/ 2221621 h 2894079"/>
              <a:gd name="connsiteX9" fmla="*/ 7506231 w 12341965"/>
              <a:gd name="connsiteY9" fmla="*/ 2233137 h 2894079"/>
              <a:gd name="connsiteX10" fmla="*/ 7396556 w 12341965"/>
              <a:gd name="connsiteY10" fmla="*/ 2265493 h 2894079"/>
              <a:gd name="connsiteX11" fmla="*/ 7246167 w 12341965"/>
              <a:gd name="connsiteY11" fmla="*/ 2287725 h 2894079"/>
              <a:gd name="connsiteX12" fmla="*/ 7238841 w 12341965"/>
              <a:gd name="connsiteY12" fmla="*/ 2297086 h 2894079"/>
              <a:gd name="connsiteX13" fmla="*/ 7195429 w 12341965"/>
              <a:gd name="connsiteY13" fmla="*/ 2314078 h 2894079"/>
              <a:gd name="connsiteX14" fmla="*/ 7175833 w 12341965"/>
              <a:gd name="connsiteY14" fmla="*/ 2323047 h 2894079"/>
              <a:gd name="connsiteX15" fmla="*/ 6909853 w 12341965"/>
              <a:gd name="connsiteY15" fmla="*/ 2323220 h 2894079"/>
              <a:gd name="connsiteX16" fmla="*/ 6804732 w 12341965"/>
              <a:gd name="connsiteY16" fmla="*/ 2320509 h 2894079"/>
              <a:gd name="connsiteX17" fmla="*/ 6701005 w 12341965"/>
              <a:gd name="connsiteY17" fmla="*/ 2320573 h 2894079"/>
              <a:gd name="connsiteX18" fmla="*/ 6663627 w 12341965"/>
              <a:gd name="connsiteY18" fmla="*/ 2321931 h 2894079"/>
              <a:gd name="connsiteX19" fmla="*/ 6563598 w 12341965"/>
              <a:gd name="connsiteY19" fmla="*/ 2313634 h 2894079"/>
              <a:gd name="connsiteX20" fmla="*/ 6525203 w 12341965"/>
              <a:gd name="connsiteY20" fmla="*/ 2312470 h 2894079"/>
              <a:gd name="connsiteX21" fmla="*/ 6517061 w 12341965"/>
              <a:gd name="connsiteY21" fmla="*/ 2312846 h 2894079"/>
              <a:gd name="connsiteX22" fmla="*/ 6478721 w 12341965"/>
              <a:gd name="connsiteY22" fmla="*/ 2318342 h 2894079"/>
              <a:gd name="connsiteX23" fmla="*/ 6373502 w 12341965"/>
              <a:gd name="connsiteY23" fmla="*/ 2296294 h 2894079"/>
              <a:gd name="connsiteX24" fmla="*/ 6250573 w 12341965"/>
              <a:gd name="connsiteY24" fmla="*/ 2310299 h 2894079"/>
              <a:gd name="connsiteX25" fmla="*/ 6103688 w 12341965"/>
              <a:gd name="connsiteY25" fmla="*/ 2319965 h 2894079"/>
              <a:gd name="connsiteX26" fmla="*/ 5881220 w 12341965"/>
              <a:gd name="connsiteY26" fmla="*/ 2352697 h 2894079"/>
              <a:gd name="connsiteX27" fmla="*/ 5787527 w 12341965"/>
              <a:gd name="connsiteY27" fmla="*/ 2338337 h 2894079"/>
              <a:gd name="connsiteX28" fmla="*/ 5643041 w 12341965"/>
              <a:gd name="connsiteY28" fmla="*/ 2349756 h 2894079"/>
              <a:gd name="connsiteX29" fmla="*/ 5517419 w 12341965"/>
              <a:gd name="connsiteY29" fmla="*/ 2351254 h 2894079"/>
              <a:gd name="connsiteX30" fmla="*/ 5503615 w 12341965"/>
              <a:gd name="connsiteY30" fmla="*/ 2350690 h 2894079"/>
              <a:gd name="connsiteX31" fmla="*/ 5452604 w 12341965"/>
              <a:gd name="connsiteY31" fmla="*/ 2341455 h 2894079"/>
              <a:gd name="connsiteX32" fmla="*/ 5218880 w 12341965"/>
              <a:gd name="connsiteY32" fmla="*/ 2347042 h 2894079"/>
              <a:gd name="connsiteX33" fmla="*/ 5147783 w 12341965"/>
              <a:gd name="connsiteY33" fmla="*/ 2337307 h 2894079"/>
              <a:gd name="connsiteX34" fmla="*/ 5112799 w 12341965"/>
              <a:gd name="connsiteY34" fmla="*/ 2336446 h 2894079"/>
              <a:gd name="connsiteX35" fmla="*/ 5106864 w 12341965"/>
              <a:gd name="connsiteY35" fmla="*/ 2335911 h 2894079"/>
              <a:gd name="connsiteX36" fmla="*/ 5066303 w 12341965"/>
              <a:gd name="connsiteY36" fmla="*/ 2329557 h 2894079"/>
              <a:gd name="connsiteX37" fmla="*/ 5006531 w 12341965"/>
              <a:gd name="connsiteY37" fmla="*/ 2315968 h 2894079"/>
              <a:gd name="connsiteX38" fmla="*/ 4945504 w 12341965"/>
              <a:gd name="connsiteY38" fmla="*/ 2294413 h 2894079"/>
              <a:gd name="connsiteX39" fmla="*/ 4909961 w 12341965"/>
              <a:gd name="connsiteY39" fmla="*/ 2284281 h 2894079"/>
              <a:gd name="connsiteX40" fmla="*/ 4885568 w 12341965"/>
              <a:gd name="connsiteY40" fmla="*/ 2274743 h 2894079"/>
              <a:gd name="connsiteX41" fmla="*/ 4815574 w 12341965"/>
              <a:gd name="connsiteY41" fmla="*/ 2262107 h 2894079"/>
              <a:gd name="connsiteX42" fmla="*/ 4696246 w 12341965"/>
              <a:gd name="connsiteY42" fmla="*/ 2246027 h 2894079"/>
              <a:gd name="connsiteX43" fmla="*/ 4647561 w 12341965"/>
              <a:gd name="connsiteY43" fmla="*/ 2224054 h 2894079"/>
              <a:gd name="connsiteX44" fmla="*/ 4544244 w 12341965"/>
              <a:gd name="connsiteY44" fmla="*/ 2213903 h 2894079"/>
              <a:gd name="connsiteX45" fmla="*/ 4520901 w 12341965"/>
              <a:gd name="connsiteY45" fmla="*/ 2217902 h 2894079"/>
              <a:gd name="connsiteX46" fmla="*/ 4466684 w 12341965"/>
              <a:gd name="connsiteY46" fmla="*/ 2217811 h 2894079"/>
              <a:gd name="connsiteX47" fmla="*/ 4384389 w 12341965"/>
              <a:gd name="connsiteY47" fmla="*/ 2227803 h 2894079"/>
              <a:gd name="connsiteX48" fmla="*/ 4294465 w 12341965"/>
              <a:gd name="connsiteY48" fmla="*/ 2240110 h 2894079"/>
              <a:gd name="connsiteX49" fmla="*/ 4240927 w 12341965"/>
              <a:gd name="connsiteY49" fmla="*/ 2245879 h 2894079"/>
              <a:gd name="connsiteX50" fmla="*/ 4234993 w 12341965"/>
              <a:gd name="connsiteY50" fmla="*/ 2246302 h 2894079"/>
              <a:gd name="connsiteX51" fmla="*/ 4193946 w 12341965"/>
              <a:gd name="connsiteY51" fmla="*/ 2246529 h 2894079"/>
              <a:gd name="connsiteX52" fmla="*/ 4068669 w 12341965"/>
              <a:gd name="connsiteY52" fmla="*/ 2231190 h 2894079"/>
              <a:gd name="connsiteX53" fmla="*/ 4031847 w 12341965"/>
              <a:gd name="connsiteY53" fmla="*/ 2226882 h 2894079"/>
              <a:gd name="connsiteX54" fmla="*/ 4006096 w 12341965"/>
              <a:gd name="connsiteY54" fmla="*/ 2221376 h 2894079"/>
              <a:gd name="connsiteX55" fmla="*/ 3934949 w 12341965"/>
              <a:gd name="connsiteY55" fmla="*/ 2220116 h 2894079"/>
              <a:gd name="connsiteX56" fmla="*/ 3814672 w 12341965"/>
              <a:gd name="connsiteY56" fmla="*/ 2223359 h 2894079"/>
              <a:gd name="connsiteX57" fmla="*/ 3761308 w 12341965"/>
              <a:gd name="connsiteY57" fmla="*/ 2214030 h 2894079"/>
              <a:gd name="connsiteX58" fmla="*/ 3569306 w 12341965"/>
              <a:gd name="connsiteY58" fmla="*/ 2214461 h 2894079"/>
              <a:gd name="connsiteX59" fmla="*/ 3407590 w 12341965"/>
              <a:gd name="connsiteY59" fmla="*/ 2207870 h 2894079"/>
              <a:gd name="connsiteX60" fmla="*/ 3281075 w 12341965"/>
              <a:gd name="connsiteY60" fmla="*/ 2208906 h 2894079"/>
              <a:gd name="connsiteX61" fmla="*/ 3008454 w 12341965"/>
              <a:gd name="connsiteY61" fmla="*/ 2216904 h 2894079"/>
              <a:gd name="connsiteX62" fmla="*/ 2993596 w 12341965"/>
              <a:gd name="connsiteY62" fmla="*/ 2224321 h 2894079"/>
              <a:gd name="connsiteX63" fmla="*/ 2939335 w 12341965"/>
              <a:gd name="connsiteY63" fmla="*/ 2232438 h 2894079"/>
              <a:gd name="connsiteX64" fmla="*/ 2870672 w 12341965"/>
              <a:gd name="connsiteY64" fmla="*/ 2240299 h 2894079"/>
              <a:gd name="connsiteX65" fmla="*/ 2870224 w 12341965"/>
              <a:gd name="connsiteY65" fmla="*/ 2239378 h 2894079"/>
              <a:gd name="connsiteX66" fmla="*/ 2839549 w 12341965"/>
              <a:gd name="connsiteY66" fmla="*/ 2232556 h 2894079"/>
              <a:gd name="connsiteX67" fmla="*/ 2715695 w 12341965"/>
              <a:gd name="connsiteY67" fmla="*/ 2217586 h 2894079"/>
              <a:gd name="connsiteX68" fmla="*/ 2710404 w 12341965"/>
              <a:gd name="connsiteY68" fmla="*/ 2216336 h 2894079"/>
              <a:gd name="connsiteX69" fmla="*/ 2473552 w 12341965"/>
              <a:gd name="connsiteY69" fmla="*/ 2198719 h 2894079"/>
              <a:gd name="connsiteX70" fmla="*/ 2371052 w 12341965"/>
              <a:gd name="connsiteY70" fmla="*/ 2192460 h 2894079"/>
              <a:gd name="connsiteX71" fmla="*/ 2285669 w 12341965"/>
              <a:gd name="connsiteY71" fmla="*/ 2178867 h 2894079"/>
              <a:gd name="connsiteX72" fmla="*/ 2162799 w 12341965"/>
              <a:gd name="connsiteY72" fmla="*/ 2176749 h 2894079"/>
              <a:gd name="connsiteX73" fmla="*/ 2052698 w 12341965"/>
              <a:gd name="connsiteY73" fmla="*/ 2201848 h 2894079"/>
              <a:gd name="connsiteX74" fmla="*/ 2036176 w 12341965"/>
              <a:gd name="connsiteY74" fmla="*/ 2207519 h 2894079"/>
              <a:gd name="connsiteX75" fmla="*/ 1867865 w 12341965"/>
              <a:gd name="connsiteY75" fmla="*/ 2233814 h 2894079"/>
              <a:gd name="connsiteX76" fmla="*/ 1747309 w 12341965"/>
              <a:gd name="connsiteY76" fmla="*/ 2244873 h 2894079"/>
              <a:gd name="connsiteX77" fmla="*/ 1621993 w 12341965"/>
              <a:gd name="connsiteY77" fmla="*/ 2277323 h 2894079"/>
              <a:gd name="connsiteX78" fmla="*/ 1413302 w 12341965"/>
              <a:gd name="connsiteY78" fmla="*/ 2315386 h 2894079"/>
              <a:gd name="connsiteX79" fmla="*/ 1349774 w 12341965"/>
              <a:gd name="connsiteY79" fmla="*/ 2311415 h 2894079"/>
              <a:gd name="connsiteX80" fmla="*/ 1335513 w 12341965"/>
              <a:gd name="connsiteY80" fmla="*/ 2307541 h 2894079"/>
              <a:gd name="connsiteX81" fmla="*/ 1259923 w 12341965"/>
              <a:gd name="connsiteY81" fmla="*/ 2294046 h 2894079"/>
              <a:gd name="connsiteX82" fmla="*/ 1177798 w 12341965"/>
              <a:gd name="connsiteY82" fmla="*/ 2268264 h 2894079"/>
              <a:gd name="connsiteX83" fmla="*/ 953096 w 12341965"/>
              <a:gd name="connsiteY83" fmla="*/ 2252491 h 2894079"/>
              <a:gd name="connsiteX84" fmla="*/ 797811 w 12341965"/>
              <a:gd name="connsiteY84" fmla="*/ 2225024 h 2894079"/>
              <a:gd name="connsiteX85" fmla="*/ 586407 w 12341965"/>
              <a:gd name="connsiteY85" fmla="*/ 2173725 h 2894079"/>
              <a:gd name="connsiteX86" fmla="*/ 510297 w 12341965"/>
              <a:gd name="connsiteY86" fmla="*/ 2165489 h 2894079"/>
              <a:gd name="connsiteX87" fmla="*/ 406606 w 12341965"/>
              <a:gd name="connsiteY87" fmla="*/ 2130615 h 2894079"/>
              <a:gd name="connsiteX88" fmla="*/ 369789 w 12341965"/>
              <a:gd name="connsiteY88" fmla="*/ 2123930 h 2894079"/>
              <a:gd name="connsiteX89" fmla="*/ 268455 w 12341965"/>
              <a:gd name="connsiteY89" fmla="*/ 2101771 h 2894079"/>
              <a:gd name="connsiteX90" fmla="*/ 75483 w 12341965"/>
              <a:gd name="connsiteY90" fmla="*/ 2065556 h 2894079"/>
              <a:gd name="connsiteX91" fmla="*/ 36912 w 12341965"/>
              <a:gd name="connsiteY91" fmla="*/ 2050202 h 2894079"/>
              <a:gd name="connsiteX92" fmla="*/ 4480 w 12341965"/>
              <a:gd name="connsiteY92" fmla="*/ 2042483 h 2894079"/>
              <a:gd name="connsiteX93" fmla="*/ 0 w 12341965"/>
              <a:gd name="connsiteY93" fmla="*/ 2041389 h 2894079"/>
              <a:gd name="connsiteX94" fmla="*/ 220422 w 12341965"/>
              <a:gd name="connsiteY94" fmla="*/ 0 h 2894079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1689778 w 12341965"/>
              <a:gd name="connsiteY5" fmla="*/ 1966871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506231 w 12341965"/>
              <a:gd name="connsiteY8" fmla="*/ 2233137 h 2353377"/>
              <a:gd name="connsiteX9" fmla="*/ 7396556 w 12341965"/>
              <a:gd name="connsiteY9" fmla="*/ 2265493 h 2353377"/>
              <a:gd name="connsiteX10" fmla="*/ 7246167 w 12341965"/>
              <a:gd name="connsiteY10" fmla="*/ 2287725 h 2353377"/>
              <a:gd name="connsiteX11" fmla="*/ 7238841 w 12341965"/>
              <a:gd name="connsiteY11" fmla="*/ 2297086 h 2353377"/>
              <a:gd name="connsiteX12" fmla="*/ 7195429 w 12341965"/>
              <a:gd name="connsiteY12" fmla="*/ 2314078 h 2353377"/>
              <a:gd name="connsiteX13" fmla="*/ 7175833 w 12341965"/>
              <a:gd name="connsiteY13" fmla="*/ 2323047 h 2353377"/>
              <a:gd name="connsiteX14" fmla="*/ 6909853 w 12341965"/>
              <a:gd name="connsiteY14" fmla="*/ 2323220 h 2353377"/>
              <a:gd name="connsiteX15" fmla="*/ 6804732 w 12341965"/>
              <a:gd name="connsiteY15" fmla="*/ 2320509 h 2353377"/>
              <a:gd name="connsiteX16" fmla="*/ 6701005 w 12341965"/>
              <a:gd name="connsiteY16" fmla="*/ 2320573 h 2353377"/>
              <a:gd name="connsiteX17" fmla="*/ 6663627 w 12341965"/>
              <a:gd name="connsiteY17" fmla="*/ 2321931 h 2353377"/>
              <a:gd name="connsiteX18" fmla="*/ 6563598 w 12341965"/>
              <a:gd name="connsiteY18" fmla="*/ 2313634 h 2353377"/>
              <a:gd name="connsiteX19" fmla="*/ 6525203 w 12341965"/>
              <a:gd name="connsiteY19" fmla="*/ 2312470 h 2353377"/>
              <a:gd name="connsiteX20" fmla="*/ 6517061 w 12341965"/>
              <a:gd name="connsiteY20" fmla="*/ 2312846 h 2353377"/>
              <a:gd name="connsiteX21" fmla="*/ 6478721 w 12341965"/>
              <a:gd name="connsiteY21" fmla="*/ 2318342 h 2353377"/>
              <a:gd name="connsiteX22" fmla="*/ 6373502 w 12341965"/>
              <a:gd name="connsiteY22" fmla="*/ 2296294 h 2353377"/>
              <a:gd name="connsiteX23" fmla="*/ 6250573 w 12341965"/>
              <a:gd name="connsiteY23" fmla="*/ 2310299 h 2353377"/>
              <a:gd name="connsiteX24" fmla="*/ 6103688 w 12341965"/>
              <a:gd name="connsiteY24" fmla="*/ 2319965 h 2353377"/>
              <a:gd name="connsiteX25" fmla="*/ 5881220 w 12341965"/>
              <a:gd name="connsiteY25" fmla="*/ 2352697 h 2353377"/>
              <a:gd name="connsiteX26" fmla="*/ 5787527 w 12341965"/>
              <a:gd name="connsiteY26" fmla="*/ 2338337 h 2353377"/>
              <a:gd name="connsiteX27" fmla="*/ 5643041 w 12341965"/>
              <a:gd name="connsiteY27" fmla="*/ 2349756 h 2353377"/>
              <a:gd name="connsiteX28" fmla="*/ 5517419 w 12341965"/>
              <a:gd name="connsiteY28" fmla="*/ 2351254 h 2353377"/>
              <a:gd name="connsiteX29" fmla="*/ 5503615 w 12341965"/>
              <a:gd name="connsiteY29" fmla="*/ 2350690 h 2353377"/>
              <a:gd name="connsiteX30" fmla="*/ 5452604 w 12341965"/>
              <a:gd name="connsiteY30" fmla="*/ 2341455 h 2353377"/>
              <a:gd name="connsiteX31" fmla="*/ 5218880 w 12341965"/>
              <a:gd name="connsiteY31" fmla="*/ 2347042 h 2353377"/>
              <a:gd name="connsiteX32" fmla="*/ 5147783 w 12341965"/>
              <a:gd name="connsiteY32" fmla="*/ 2337307 h 2353377"/>
              <a:gd name="connsiteX33" fmla="*/ 5112799 w 12341965"/>
              <a:gd name="connsiteY33" fmla="*/ 2336446 h 2353377"/>
              <a:gd name="connsiteX34" fmla="*/ 5106864 w 12341965"/>
              <a:gd name="connsiteY34" fmla="*/ 2335911 h 2353377"/>
              <a:gd name="connsiteX35" fmla="*/ 5066303 w 12341965"/>
              <a:gd name="connsiteY35" fmla="*/ 2329557 h 2353377"/>
              <a:gd name="connsiteX36" fmla="*/ 5006531 w 12341965"/>
              <a:gd name="connsiteY36" fmla="*/ 2315968 h 2353377"/>
              <a:gd name="connsiteX37" fmla="*/ 4945504 w 12341965"/>
              <a:gd name="connsiteY37" fmla="*/ 2294413 h 2353377"/>
              <a:gd name="connsiteX38" fmla="*/ 4909961 w 12341965"/>
              <a:gd name="connsiteY38" fmla="*/ 2284281 h 2353377"/>
              <a:gd name="connsiteX39" fmla="*/ 4885568 w 12341965"/>
              <a:gd name="connsiteY39" fmla="*/ 2274743 h 2353377"/>
              <a:gd name="connsiteX40" fmla="*/ 4815574 w 12341965"/>
              <a:gd name="connsiteY40" fmla="*/ 2262107 h 2353377"/>
              <a:gd name="connsiteX41" fmla="*/ 4696246 w 12341965"/>
              <a:gd name="connsiteY41" fmla="*/ 2246027 h 2353377"/>
              <a:gd name="connsiteX42" fmla="*/ 4647561 w 12341965"/>
              <a:gd name="connsiteY42" fmla="*/ 2224054 h 2353377"/>
              <a:gd name="connsiteX43" fmla="*/ 4544244 w 12341965"/>
              <a:gd name="connsiteY43" fmla="*/ 2213903 h 2353377"/>
              <a:gd name="connsiteX44" fmla="*/ 4520901 w 12341965"/>
              <a:gd name="connsiteY44" fmla="*/ 2217902 h 2353377"/>
              <a:gd name="connsiteX45" fmla="*/ 4466684 w 12341965"/>
              <a:gd name="connsiteY45" fmla="*/ 2217811 h 2353377"/>
              <a:gd name="connsiteX46" fmla="*/ 4384389 w 12341965"/>
              <a:gd name="connsiteY46" fmla="*/ 2227803 h 2353377"/>
              <a:gd name="connsiteX47" fmla="*/ 4294465 w 12341965"/>
              <a:gd name="connsiteY47" fmla="*/ 2240110 h 2353377"/>
              <a:gd name="connsiteX48" fmla="*/ 4240927 w 12341965"/>
              <a:gd name="connsiteY48" fmla="*/ 2245879 h 2353377"/>
              <a:gd name="connsiteX49" fmla="*/ 4234993 w 12341965"/>
              <a:gd name="connsiteY49" fmla="*/ 2246302 h 2353377"/>
              <a:gd name="connsiteX50" fmla="*/ 4193946 w 12341965"/>
              <a:gd name="connsiteY50" fmla="*/ 2246529 h 2353377"/>
              <a:gd name="connsiteX51" fmla="*/ 4068669 w 12341965"/>
              <a:gd name="connsiteY51" fmla="*/ 2231190 h 2353377"/>
              <a:gd name="connsiteX52" fmla="*/ 4031847 w 12341965"/>
              <a:gd name="connsiteY52" fmla="*/ 2226882 h 2353377"/>
              <a:gd name="connsiteX53" fmla="*/ 4006096 w 12341965"/>
              <a:gd name="connsiteY53" fmla="*/ 2221376 h 2353377"/>
              <a:gd name="connsiteX54" fmla="*/ 3934949 w 12341965"/>
              <a:gd name="connsiteY54" fmla="*/ 2220116 h 2353377"/>
              <a:gd name="connsiteX55" fmla="*/ 3814672 w 12341965"/>
              <a:gd name="connsiteY55" fmla="*/ 2223359 h 2353377"/>
              <a:gd name="connsiteX56" fmla="*/ 3761308 w 12341965"/>
              <a:gd name="connsiteY56" fmla="*/ 2214030 h 2353377"/>
              <a:gd name="connsiteX57" fmla="*/ 3569306 w 12341965"/>
              <a:gd name="connsiteY57" fmla="*/ 2214461 h 2353377"/>
              <a:gd name="connsiteX58" fmla="*/ 3407590 w 12341965"/>
              <a:gd name="connsiteY58" fmla="*/ 2207870 h 2353377"/>
              <a:gd name="connsiteX59" fmla="*/ 3281075 w 12341965"/>
              <a:gd name="connsiteY59" fmla="*/ 2208906 h 2353377"/>
              <a:gd name="connsiteX60" fmla="*/ 3008454 w 12341965"/>
              <a:gd name="connsiteY60" fmla="*/ 2216904 h 2353377"/>
              <a:gd name="connsiteX61" fmla="*/ 2993596 w 12341965"/>
              <a:gd name="connsiteY61" fmla="*/ 2224321 h 2353377"/>
              <a:gd name="connsiteX62" fmla="*/ 2939335 w 12341965"/>
              <a:gd name="connsiteY62" fmla="*/ 2232438 h 2353377"/>
              <a:gd name="connsiteX63" fmla="*/ 2870672 w 12341965"/>
              <a:gd name="connsiteY63" fmla="*/ 2240299 h 2353377"/>
              <a:gd name="connsiteX64" fmla="*/ 2870224 w 12341965"/>
              <a:gd name="connsiteY64" fmla="*/ 2239378 h 2353377"/>
              <a:gd name="connsiteX65" fmla="*/ 2839549 w 12341965"/>
              <a:gd name="connsiteY65" fmla="*/ 2232556 h 2353377"/>
              <a:gd name="connsiteX66" fmla="*/ 2715695 w 12341965"/>
              <a:gd name="connsiteY66" fmla="*/ 2217586 h 2353377"/>
              <a:gd name="connsiteX67" fmla="*/ 2710404 w 12341965"/>
              <a:gd name="connsiteY67" fmla="*/ 2216336 h 2353377"/>
              <a:gd name="connsiteX68" fmla="*/ 2473552 w 12341965"/>
              <a:gd name="connsiteY68" fmla="*/ 2198719 h 2353377"/>
              <a:gd name="connsiteX69" fmla="*/ 2371052 w 12341965"/>
              <a:gd name="connsiteY69" fmla="*/ 2192460 h 2353377"/>
              <a:gd name="connsiteX70" fmla="*/ 2285669 w 12341965"/>
              <a:gd name="connsiteY70" fmla="*/ 2178867 h 2353377"/>
              <a:gd name="connsiteX71" fmla="*/ 2162799 w 12341965"/>
              <a:gd name="connsiteY71" fmla="*/ 2176749 h 2353377"/>
              <a:gd name="connsiteX72" fmla="*/ 2052698 w 12341965"/>
              <a:gd name="connsiteY72" fmla="*/ 2201848 h 2353377"/>
              <a:gd name="connsiteX73" fmla="*/ 2036176 w 12341965"/>
              <a:gd name="connsiteY73" fmla="*/ 2207519 h 2353377"/>
              <a:gd name="connsiteX74" fmla="*/ 1867865 w 12341965"/>
              <a:gd name="connsiteY74" fmla="*/ 2233814 h 2353377"/>
              <a:gd name="connsiteX75" fmla="*/ 1747309 w 12341965"/>
              <a:gd name="connsiteY75" fmla="*/ 2244873 h 2353377"/>
              <a:gd name="connsiteX76" fmla="*/ 1621993 w 12341965"/>
              <a:gd name="connsiteY76" fmla="*/ 2277323 h 2353377"/>
              <a:gd name="connsiteX77" fmla="*/ 1413302 w 12341965"/>
              <a:gd name="connsiteY77" fmla="*/ 2315386 h 2353377"/>
              <a:gd name="connsiteX78" fmla="*/ 1349774 w 12341965"/>
              <a:gd name="connsiteY78" fmla="*/ 2311415 h 2353377"/>
              <a:gd name="connsiteX79" fmla="*/ 1335513 w 12341965"/>
              <a:gd name="connsiteY79" fmla="*/ 2307541 h 2353377"/>
              <a:gd name="connsiteX80" fmla="*/ 1259923 w 12341965"/>
              <a:gd name="connsiteY80" fmla="*/ 2294046 h 2353377"/>
              <a:gd name="connsiteX81" fmla="*/ 1177798 w 12341965"/>
              <a:gd name="connsiteY81" fmla="*/ 2268264 h 2353377"/>
              <a:gd name="connsiteX82" fmla="*/ 953096 w 12341965"/>
              <a:gd name="connsiteY82" fmla="*/ 2252491 h 2353377"/>
              <a:gd name="connsiteX83" fmla="*/ 797811 w 12341965"/>
              <a:gd name="connsiteY83" fmla="*/ 2225024 h 2353377"/>
              <a:gd name="connsiteX84" fmla="*/ 586407 w 12341965"/>
              <a:gd name="connsiteY84" fmla="*/ 2173725 h 2353377"/>
              <a:gd name="connsiteX85" fmla="*/ 510297 w 12341965"/>
              <a:gd name="connsiteY85" fmla="*/ 2165489 h 2353377"/>
              <a:gd name="connsiteX86" fmla="*/ 406606 w 12341965"/>
              <a:gd name="connsiteY86" fmla="*/ 2130615 h 2353377"/>
              <a:gd name="connsiteX87" fmla="*/ 369789 w 12341965"/>
              <a:gd name="connsiteY87" fmla="*/ 2123930 h 2353377"/>
              <a:gd name="connsiteX88" fmla="*/ 268455 w 12341965"/>
              <a:gd name="connsiteY88" fmla="*/ 2101771 h 2353377"/>
              <a:gd name="connsiteX89" fmla="*/ 75483 w 12341965"/>
              <a:gd name="connsiteY89" fmla="*/ 2065556 h 2353377"/>
              <a:gd name="connsiteX90" fmla="*/ 36912 w 12341965"/>
              <a:gd name="connsiteY90" fmla="*/ 2050202 h 2353377"/>
              <a:gd name="connsiteX91" fmla="*/ 4480 w 12341965"/>
              <a:gd name="connsiteY91" fmla="*/ 2042483 h 2353377"/>
              <a:gd name="connsiteX92" fmla="*/ 0 w 12341965"/>
              <a:gd name="connsiteY92" fmla="*/ 2041389 h 2353377"/>
              <a:gd name="connsiteX93" fmla="*/ 220422 w 12341965"/>
              <a:gd name="connsiteY93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520438 w 12341965"/>
              <a:gd name="connsiteY7" fmla="*/ 2221621 h 2353377"/>
              <a:gd name="connsiteX8" fmla="*/ 7396556 w 12341965"/>
              <a:gd name="connsiteY8" fmla="*/ 2265493 h 2353377"/>
              <a:gd name="connsiteX9" fmla="*/ 7246167 w 12341965"/>
              <a:gd name="connsiteY9" fmla="*/ 2287725 h 2353377"/>
              <a:gd name="connsiteX10" fmla="*/ 7238841 w 12341965"/>
              <a:gd name="connsiteY10" fmla="*/ 2297086 h 2353377"/>
              <a:gd name="connsiteX11" fmla="*/ 7195429 w 12341965"/>
              <a:gd name="connsiteY11" fmla="*/ 2314078 h 2353377"/>
              <a:gd name="connsiteX12" fmla="*/ 7175833 w 12341965"/>
              <a:gd name="connsiteY12" fmla="*/ 2323047 h 2353377"/>
              <a:gd name="connsiteX13" fmla="*/ 6909853 w 12341965"/>
              <a:gd name="connsiteY13" fmla="*/ 2323220 h 2353377"/>
              <a:gd name="connsiteX14" fmla="*/ 6804732 w 12341965"/>
              <a:gd name="connsiteY14" fmla="*/ 2320509 h 2353377"/>
              <a:gd name="connsiteX15" fmla="*/ 6701005 w 12341965"/>
              <a:gd name="connsiteY15" fmla="*/ 2320573 h 2353377"/>
              <a:gd name="connsiteX16" fmla="*/ 6663627 w 12341965"/>
              <a:gd name="connsiteY16" fmla="*/ 2321931 h 2353377"/>
              <a:gd name="connsiteX17" fmla="*/ 6563598 w 12341965"/>
              <a:gd name="connsiteY17" fmla="*/ 2313634 h 2353377"/>
              <a:gd name="connsiteX18" fmla="*/ 6525203 w 12341965"/>
              <a:gd name="connsiteY18" fmla="*/ 2312470 h 2353377"/>
              <a:gd name="connsiteX19" fmla="*/ 6517061 w 12341965"/>
              <a:gd name="connsiteY19" fmla="*/ 2312846 h 2353377"/>
              <a:gd name="connsiteX20" fmla="*/ 6478721 w 12341965"/>
              <a:gd name="connsiteY20" fmla="*/ 2318342 h 2353377"/>
              <a:gd name="connsiteX21" fmla="*/ 6373502 w 12341965"/>
              <a:gd name="connsiteY21" fmla="*/ 2296294 h 2353377"/>
              <a:gd name="connsiteX22" fmla="*/ 6250573 w 12341965"/>
              <a:gd name="connsiteY22" fmla="*/ 2310299 h 2353377"/>
              <a:gd name="connsiteX23" fmla="*/ 6103688 w 12341965"/>
              <a:gd name="connsiteY23" fmla="*/ 2319965 h 2353377"/>
              <a:gd name="connsiteX24" fmla="*/ 5881220 w 12341965"/>
              <a:gd name="connsiteY24" fmla="*/ 2352697 h 2353377"/>
              <a:gd name="connsiteX25" fmla="*/ 5787527 w 12341965"/>
              <a:gd name="connsiteY25" fmla="*/ 2338337 h 2353377"/>
              <a:gd name="connsiteX26" fmla="*/ 5643041 w 12341965"/>
              <a:gd name="connsiteY26" fmla="*/ 2349756 h 2353377"/>
              <a:gd name="connsiteX27" fmla="*/ 5517419 w 12341965"/>
              <a:gd name="connsiteY27" fmla="*/ 2351254 h 2353377"/>
              <a:gd name="connsiteX28" fmla="*/ 5503615 w 12341965"/>
              <a:gd name="connsiteY28" fmla="*/ 2350690 h 2353377"/>
              <a:gd name="connsiteX29" fmla="*/ 5452604 w 12341965"/>
              <a:gd name="connsiteY29" fmla="*/ 2341455 h 2353377"/>
              <a:gd name="connsiteX30" fmla="*/ 5218880 w 12341965"/>
              <a:gd name="connsiteY30" fmla="*/ 2347042 h 2353377"/>
              <a:gd name="connsiteX31" fmla="*/ 5147783 w 12341965"/>
              <a:gd name="connsiteY31" fmla="*/ 2337307 h 2353377"/>
              <a:gd name="connsiteX32" fmla="*/ 5112799 w 12341965"/>
              <a:gd name="connsiteY32" fmla="*/ 2336446 h 2353377"/>
              <a:gd name="connsiteX33" fmla="*/ 5106864 w 12341965"/>
              <a:gd name="connsiteY33" fmla="*/ 2335911 h 2353377"/>
              <a:gd name="connsiteX34" fmla="*/ 5066303 w 12341965"/>
              <a:gd name="connsiteY34" fmla="*/ 2329557 h 2353377"/>
              <a:gd name="connsiteX35" fmla="*/ 5006531 w 12341965"/>
              <a:gd name="connsiteY35" fmla="*/ 2315968 h 2353377"/>
              <a:gd name="connsiteX36" fmla="*/ 4945504 w 12341965"/>
              <a:gd name="connsiteY36" fmla="*/ 2294413 h 2353377"/>
              <a:gd name="connsiteX37" fmla="*/ 4909961 w 12341965"/>
              <a:gd name="connsiteY37" fmla="*/ 2284281 h 2353377"/>
              <a:gd name="connsiteX38" fmla="*/ 4885568 w 12341965"/>
              <a:gd name="connsiteY38" fmla="*/ 2274743 h 2353377"/>
              <a:gd name="connsiteX39" fmla="*/ 4815574 w 12341965"/>
              <a:gd name="connsiteY39" fmla="*/ 2262107 h 2353377"/>
              <a:gd name="connsiteX40" fmla="*/ 4696246 w 12341965"/>
              <a:gd name="connsiteY40" fmla="*/ 2246027 h 2353377"/>
              <a:gd name="connsiteX41" fmla="*/ 4647561 w 12341965"/>
              <a:gd name="connsiteY41" fmla="*/ 2224054 h 2353377"/>
              <a:gd name="connsiteX42" fmla="*/ 4544244 w 12341965"/>
              <a:gd name="connsiteY42" fmla="*/ 2213903 h 2353377"/>
              <a:gd name="connsiteX43" fmla="*/ 4520901 w 12341965"/>
              <a:gd name="connsiteY43" fmla="*/ 2217902 h 2353377"/>
              <a:gd name="connsiteX44" fmla="*/ 4466684 w 12341965"/>
              <a:gd name="connsiteY44" fmla="*/ 2217811 h 2353377"/>
              <a:gd name="connsiteX45" fmla="*/ 4384389 w 12341965"/>
              <a:gd name="connsiteY45" fmla="*/ 2227803 h 2353377"/>
              <a:gd name="connsiteX46" fmla="*/ 4294465 w 12341965"/>
              <a:gd name="connsiteY46" fmla="*/ 2240110 h 2353377"/>
              <a:gd name="connsiteX47" fmla="*/ 4240927 w 12341965"/>
              <a:gd name="connsiteY47" fmla="*/ 2245879 h 2353377"/>
              <a:gd name="connsiteX48" fmla="*/ 4234993 w 12341965"/>
              <a:gd name="connsiteY48" fmla="*/ 2246302 h 2353377"/>
              <a:gd name="connsiteX49" fmla="*/ 4193946 w 12341965"/>
              <a:gd name="connsiteY49" fmla="*/ 2246529 h 2353377"/>
              <a:gd name="connsiteX50" fmla="*/ 4068669 w 12341965"/>
              <a:gd name="connsiteY50" fmla="*/ 2231190 h 2353377"/>
              <a:gd name="connsiteX51" fmla="*/ 4031847 w 12341965"/>
              <a:gd name="connsiteY51" fmla="*/ 2226882 h 2353377"/>
              <a:gd name="connsiteX52" fmla="*/ 4006096 w 12341965"/>
              <a:gd name="connsiteY52" fmla="*/ 2221376 h 2353377"/>
              <a:gd name="connsiteX53" fmla="*/ 3934949 w 12341965"/>
              <a:gd name="connsiteY53" fmla="*/ 2220116 h 2353377"/>
              <a:gd name="connsiteX54" fmla="*/ 3814672 w 12341965"/>
              <a:gd name="connsiteY54" fmla="*/ 2223359 h 2353377"/>
              <a:gd name="connsiteX55" fmla="*/ 3761308 w 12341965"/>
              <a:gd name="connsiteY55" fmla="*/ 2214030 h 2353377"/>
              <a:gd name="connsiteX56" fmla="*/ 3569306 w 12341965"/>
              <a:gd name="connsiteY56" fmla="*/ 2214461 h 2353377"/>
              <a:gd name="connsiteX57" fmla="*/ 3407590 w 12341965"/>
              <a:gd name="connsiteY57" fmla="*/ 2207870 h 2353377"/>
              <a:gd name="connsiteX58" fmla="*/ 3281075 w 12341965"/>
              <a:gd name="connsiteY58" fmla="*/ 2208906 h 2353377"/>
              <a:gd name="connsiteX59" fmla="*/ 3008454 w 12341965"/>
              <a:gd name="connsiteY59" fmla="*/ 2216904 h 2353377"/>
              <a:gd name="connsiteX60" fmla="*/ 2993596 w 12341965"/>
              <a:gd name="connsiteY60" fmla="*/ 2224321 h 2353377"/>
              <a:gd name="connsiteX61" fmla="*/ 2939335 w 12341965"/>
              <a:gd name="connsiteY61" fmla="*/ 2232438 h 2353377"/>
              <a:gd name="connsiteX62" fmla="*/ 2870672 w 12341965"/>
              <a:gd name="connsiteY62" fmla="*/ 2240299 h 2353377"/>
              <a:gd name="connsiteX63" fmla="*/ 2870224 w 12341965"/>
              <a:gd name="connsiteY63" fmla="*/ 2239378 h 2353377"/>
              <a:gd name="connsiteX64" fmla="*/ 2839549 w 12341965"/>
              <a:gd name="connsiteY64" fmla="*/ 2232556 h 2353377"/>
              <a:gd name="connsiteX65" fmla="*/ 2715695 w 12341965"/>
              <a:gd name="connsiteY65" fmla="*/ 2217586 h 2353377"/>
              <a:gd name="connsiteX66" fmla="*/ 2710404 w 12341965"/>
              <a:gd name="connsiteY66" fmla="*/ 2216336 h 2353377"/>
              <a:gd name="connsiteX67" fmla="*/ 2473552 w 12341965"/>
              <a:gd name="connsiteY67" fmla="*/ 2198719 h 2353377"/>
              <a:gd name="connsiteX68" fmla="*/ 2371052 w 12341965"/>
              <a:gd name="connsiteY68" fmla="*/ 2192460 h 2353377"/>
              <a:gd name="connsiteX69" fmla="*/ 2285669 w 12341965"/>
              <a:gd name="connsiteY69" fmla="*/ 2178867 h 2353377"/>
              <a:gd name="connsiteX70" fmla="*/ 2162799 w 12341965"/>
              <a:gd name="connsiteY70" fmla="*/ 2176749 h 2353377"/>
              <a:gd name="connsiteX71" fmla="*/ 2052698 w 12341965"/>
              <a:gd name="connsiteY71" fmla="*/ 2201848 h 2353377"/>
              <a:gd name="connsiteX72" fmla="*/ 2036176 w 12341965"/>
              <a:gd name="connsiteY72" fmla="*/ 2207519 h 2353377"/>
              <a:gd name="connsiteX73" fmla="*/ 1867865 w 12341965"/>
              <a:gd name="connsiteY73" fmla="*/ 2233814 h 2353377"/>
              <a:gd name="connsiteX74" fmla="*/ 1747309 w 12341965"/>
              <a:gd name="connsiteY74" fmla="*/ 2244873 h 2353377"/>
              <a:gd name="connsiteX75" fmla="*/ 1621993 w 12341965"/>
              <a:gd name="connsiteY75" fmla="*/ 2277323 h 2353377"/>
              <a:gd name="connsiteX76" fmla="*/ 1413302 w 12341965"/>
              <a:gd name="connsiteY76" fmla="*/ 2315386 h 2353377"/>
              <a:gd name="connsiteX77" fmla="*/ 1349774 w 12341965"/>
              <a:gd name="connsiteY77" fmla="*/ 2311415 h 2353377"/>
              <a:gd name="connsiteX78" fmla="*/ 1335513 w 12341965"/>
              <a:gd name="connsiteY78" fmla="*/ 2307541 h 2353377"/>
              <a:gd name="connsiteX79" fmla="*/ 1259923 w 12341965"/>
              <a:gd name="connsiteY79" fmla="*/ 2294046 h 2353377"/>
              <a:gd name="connsiteX80" fmla="*/ 1177798 w 12341965"/>
              <a:gd name="connsiteY80" fmla="*/ 2268264 h 2353377"/>
              <a:gd name="connsiteX81" fmla="*/ 953096 w 12341965"/>
              <a:gd name="connsiteY81" fmla="*/ 2252491 h 2353377"/>
              <a:gd name="connsiteX82" fmla="*/ 797811 w 12341965"/>
              <a:gd name="connsiteY82" fmla="*/ 2225024 h 2353377"/>
              <a:gd name="connsiteX83" fmla="*/ 586407 w 12341965"/>
              <a:gd name="connsiteY83" fmla="*/ 2173725 h 2353377"/>
              <a:gd name="connsiteX84" fmla="*/ 510297 w 12341965"/>
              <a:gd name="connsiteY84" fmla="*/ 2165489 h 2353377"/>
              <a:gd name="connsiteX85" fmla="*/ 406606 w 12341965"/>
              <a:gd name="connsiteY85" fmla="*/ 2130615 h 2353377"/>
              <a:gd name="connsiteX86" fmla="*/ 369789 w 12341965"/>
              <a:gd name="connsiteY86" fmla="*/ 2123930 h 2353377"/>
              <a:gd name="connsiteX87" fmla="*/ 268455 w 12341965"/>
              <a:gd name="connsiteY87" fmla="*/ 2101771 h 2353377"/>
              <a:gd name="connsiteX88" fmla="*/ 75483 w 12341965"/>
              <a:gd name="connsiteY88" fmla="*/ 2065556 h 2353377"/>
              <a:gd name="connsiteX89" fmla="*/ 36912 w 12341965"/>
              <a:gd name="connsiteY89" fmla="*/ 2050202 h 2353377"/>
              <a:gd name="connsiteX90" fmla="*/ 4480 w 12341965"/>
              <a:gd name="connsiteY90" fmla="*/ 2042483 h 2353377"/>
              <a:gd name="connsiteX91" fmla="*/ 0 w 12341965"/>
              <a:gd name="connsiteY91" fmla="*/ 2041389 h 2353377"/>
              <a:gd name="connsiteX92" fmla="*/ 220422 w 12341965"/>
              <a:gd name="connsiteY92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7533154 w 12341965"/>
              <a:gd name="connsiteY6" fmla="*/ 2207393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11428 w 12341965"/>
              <a:gd name="connsiteY5" fmla="*/ 1858137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597726 w 12341965"/>
              <a:gd name="connsiteY6" fmla="*/ 1951987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396556 w 12341965"/>
              <a:gd name="connsiteY7" fmla="*/ 2265493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  <a:gd name="connsiteX0" fmla="*/ 220422 w 12341965"/>
              <a:gd name="connsiteY0" fmla="*/ 0 h 2353377"/>
              <a:gd name="connsiteX1" fmla="*/ 12341965 w 12341965"/>
              <a:gd name="connsiteY1" fmla="*/ 1308844 h 2353377"/>
              <a:gd name="connsiteX2" fmla="*/ 12263497 w 12341965"/>
              <a:gd name="connsiteY2" fmla="*/ 2035552 h 2353377"/>
              <a:gd name="connsiteX3" fmla="*/ 11965860 w 12341965"/>
              <a:gd name="connsiteY3" fmla="*/ 1985279 h 2353377"/>
              <a:gd name="connsiteX4" fmla="*/ 11724758 w 12341965"/>
              <a:gd name="connsiteY4" fmla="*/ 1975746 h 2353377"/>
              <a:gd name="connsiteX5" fmla="*/ 10904839 w 12341965"/>
              <a:gd name="connsiteY5" fmla="*/ 1919152 h 2353377"/>
              <a:gd name="connsiteX6" fmla="*/ 8756364 w 12341965"/>
              <a:gd name="connsiteY6" fmla="*/ 1969116 h 2353377"/>
              <a:gd name="connsiteX7" fmla="*/ 7441068 w 12341965"/>
              <a:gd name="connsiteY7" fmla="*/ 2196228 h 2353377"/>
              <a:gd name="connsiteX8" fmla="*/ 7246167 w 12341965"/>
              <a:gd name="connsiteY8" fmla="*/ 2287725 h 2353377"/>
              <a:gd name="connsiteX9" fmla="*/ 7238841 w 12341965"/>
              <a:gd name="connsiteY9" fmla="*/ 2297086 h 2353377"/>
              <a:gd name="connsiteX10" fmla="*/ 7195429 w 12341965"/>
              <a:gd name="connsiteY10" fmla="*/ 2314078 h 2353377"/>
              <a:gd name="connsiteX11" fmla="*/ 7175833 w 12341965"/>
              <a:gd name="connsiteY11" fmla="*/ 2323047 h 2353377"/>
              <a:gd name="connsiteX12" fmla="*/ 6909853 w 12341965"/>
              <a:gd name="connsiteY12" fmla="*/ 2323220 h 2353377"/>
              <a:gd name="connsiteX13" fmla="*/ 6804732 w 12341965"/>
              <a:gd name="connsiteY13" fmla="*/ 2320509 h 2353377"/>
              <a:gd name="connsiteX14" fmla="*/ 6701005 w 12341965"/>
              <a:gd name="connsiteY14" fmla="*/ 2320573 h 2353377"/>
              <a:gd name="connsiteX15" fmla="*/ 6663627 w 12341965"/>
              <a:gd name="connsiteY15" fmla="*/ 2321931 h 2353377"/>
              <a:gd name="connsiteX16" fmla="*/ 6563598 w 12341965"/>
              <a:gd name="connsiteY16" fmla="*/ 2313634 h 2353377"/>
              <a:gd name="connsiteX17" fmla="*/ 6525203 w 12341965"/>
              <a:gd name="connsiteY17" fmla="*/ 2312470 h 2353377"/>
              <a:gd name="connsiteX18" fmla="*/ 6517061 w 12341965"/>
              <a:gd name="connsiteY18" fmla="*/ 2312846 h 2353377"/>
              <a:gd name="connsiteX19" fmla="*/ 6478721 w 12341965"/>
              <a:gd name="connsiteY19" fmla="*/ 2318342 h 2353377"/>
              <a:gd name="connsiteX20" fmla="*/ 6373502 w 12341965"/>
              <a:gd name="connsiteY20" fmla="*/ 2296294 h 2353377"/>
              <a:gd name="connsiteX21" fmla="*/ 6250573 w 12341965"/>
              <a:gd name="connsiteY21" fmla="*/ 2310299 h 2353377"/>
              <a:gd name="connsiteX22" fmla="*/ 6103688 w 12341965"/>
              <a:gd name="connsiteY22" fmla="*/ 2319965 h 2353377"/>
              <a:gd name="connsiteX23" fmla="*/ 5881220 w 12341965"/>
              <a:gd name="connsiteY23" fmla="*/ 2352697 h 2353377"/>
              <a:gd name="connsiteX24" fmla="*/ 5787527 w 12341965"/>
              <a:gd name="connsiteY24" fmla="*/ 2338337 h 2353377"/>
              <a:gd name="connsiteX25" fmla="*/ 5643041 w 12341965"/>
              <a:gd name="connsiteY25" fmla="*/ 2349756 h 2353377"/>
              <a:gd name="connsiteX26" fmla="*/ 5517419 w 12341965"/>
              <a:gd name="connsiteY26" fmla="*/ 2351254 h 2353377"/>
              <a:gd name="connsiteX27" fmla="*/ 5503615 w 12341965"/>
              <a:gd name="connsiteY27" fmla="*/ 2350690 h 2353377"/>
              <a:gd name="connsiteX28" fmla="*/ 5452604 w 12341965"/>
              <a:gd name="connsiteY28" fmla="*/ 2341455 h 2353377"/>
              <a:gd name="connsiteX29" fmla="*/ 5218880 w 12341965"/>
              <a:gd name="connsiteY29" fmla="*/ 2347042 h 2353377"/>
              <a:gd name="connsiteX30" fmla="*/ 5147783 w 12341965"/>
              <a:gd name="connsiteY30" fmla="*/ 2337307 h 2353377"/>
              <a:gd name="connsiteX31" fmla="*/ 5112799 w 12341965"/>
              <a:gd name="connsiteY31" fmla="*/ 2336446 h 2353377"/>
              <a:gd name="connsiteX32" fmla="*/ 5106864 w 12341965"/>
              <a:gd name="connsiteY32" fmla="*/ 2335911 h 2353377"/>
              <a:gd name="connsiteX33" fmla="*/ 5066303 w 12341965"/>
              <a:gd name="connsiteY33" fmla="*/ 2329557 h 2353377"/>
              <a:gd name="connsiteX34" fmla="*/ 5006531 w 12341965"/>
              <a:gd name="connsiteY34" fmla="*/ 2315968 h 2353377"/>
              <a:gd name="connsiteX35" fmla="*/ 4945504 w 12341965"/>
              <a:gd name="connsiteY35" fmla="*/ 2294413 h 2353377"/>
              <a:gd name="connsiteX36" fmla="*/ 4909961 w 12341965"/>
              <a:gd name="connsiteY36" fmla="*/ 2284281 h 2353377"/>
              <a:gd name="connsiteX37" fmla="*/ 4885568 w 12341965"/>
              <a:gd name="connsiteY37" fmla="*/ 2274743 h 2353377"/>
              <a:gd name="connsiteX38" fmla="*/ 4815574 w 12341965"/>
              <a:gd name="connsiteY38" fmla="*/ 2262107 h 2353377"/>
              <a:gd name="connsiteX39" fmla="*/ 4696246 w 12341965"/>
              <a:gd name="connsiteY39" fmla="*/ 2246027 h 2353377"/>
              <a:gd name="connsiteX40" fmla="*/ 4647561 w 12341965"/>
              <a:gd name="connsiteY40" fmla="*/ 2224054 h 2353377"/>
              <a:gd name="connsiteX41" fmla="*/ 4544244 w 12341965"/>
              <a:gd name="connsiteY41" fmla="*/ 2213903 h 2353377"/>
              <a:gd name="connsiteX42" fmla="*/ 4520901 w 12341965"/>
              <a:gd name="connsiteY42" fmla="*/ 2217902 h 2353377"/>
              <a:gd name="connsiteX43" fmla="*/ 4466684 w 12341965"/>
              <a:gd name="connsiteY43" fmla="*/ 2217811 h 2353377"/>
              <a:gd name="connsiteX44" fmla="*/ 4384389 w 12341965"/>
              <a:gd name="connsiteY44" fmla="*/ 2227803 h 2353377"/>
              <a:gd name="connsiteX45" fmla="*/ 4294465 w 12341965"/>
              <a:gd name="connsiteY45" fmla="*/ 2240110 h 2353377"/>
              <a:gd name="connsiteX46" fmla="*/ 4240927 w 12341965"/>
              <a:gd name="connsiteY46" fmla="*/ 2245879 h 2353377"/>
              <a:gd name="connsiteX47" fmla="*/ 4234993 w 12341965"/>
              <a:gd name="connsiteY47" fmla="*/ 2246302 h 2353377"/>
              <a:gd name="connsiteX48" fmla="*/ 4193946 w 12341965"/>
              <a:gd name="connsiteY48" fmla="*/ 2246529 h 2353377"/>
              <a:gd name="connsiteX49" fmla="*/ 4068669 w 12341965"/>
              <a:gd name="connsiteY49" fmla="*/ 2231190 h 2353377"/>
              <a:gd name="connsiteX50" fmla="*/ 4031847 w 12341965"/>
              <a:gd name="connsiteY50" fmla="*/ 2226882 h 2353377"/>
              <a:gd name="connsiteX51" fmla="*/ 4006096 w 12341965"/>
              <a:gd name="connsiteY51" fmla="*/ 2221376 h 2353377"/>
              <a:gd name="connsiteX52" fmla="*/ 3934949 w 12341965"/>
              <a:gd name="connsiteY52" fmla="*/ 2220116 h 2353377"/>
              <a:gd name="connsiteX53" fmla="*/ 3814672 w 12341965"/>
              <a:gd name="connsiteY53" fmla="*/ 2223359 h 2353377"/>
              <a:gd name="connsiteX54" fmla="*/ 3761308 w 12341965"/>
              <a:gd name="connsiteY54" fmla="*/ 2214030 h 2353377"/>
              <a:gd name="connsiteX55" fmla="*/ 3569306 w 12341965"/>
              <a:gd name="connsiteY55" fmla="*/ 2214461 h 2353377"/>
              <a:gd name="connsiteX56" fmla="*/ 3407590 w 12341965"/>
              <a:gd name="connsiteY56" fmla="*/ 2207870 h 2353377"/>
              <a:gd name="connsiteX57" fmla="*/ 3281075 w 12341965"/>
              <a:gd name="connsiteY57" fmla="*/ 2208906 h 2353377"/>
              <a:gd name="connsiteX58" fmla="*/ 3008454 w 12341965"/>
              <a:gd name="connsiteY58" fmla="*/ 2216904 h 2353377"/>
              <a:gd name="connsiteX59" fmla="*/ 2993596 w 12341965"/>
              <a:gd name="connsiteY59" fmla="*/ 2224321 h 2353377"/>
              <a:gd name="connsiteX60" fmla="*/ 2939335 w 12341965"/>
              <a:gd name="connsiteY60" fmla="*/ 2232438 h 2353377"/>
              <a:gd name="connsiteX61" fmla="*/ 2870672 w 12341965"/>
              <a:gd name="connsiteY61" fmla="*/ 2240299 h 2353377"/>
              <a:gd name="connsiteX62" fmla="*/ 2870224 w 12341965"/>
              <a:gd name="connsiteY62" fmla="*/ 2239378 h 2353377"/>
              <a:gd name="connsiteX63" fmla="*/ 2839549 w 12341965"/>
              <a:gd name="connsiteY63" fmla="*/ 2232556 h 2353377"/>
              <a:gd name="connsiteX64" fmla="*/ 2715695 w 12341965"/>
              <a:gd name="connsiteY64" fmla="*/ 2217586 h 2353377"/>
              <a:gd name="connsiteX65" fmla="*/ 2710404 w 12341965"/>
              <a:gd name="connsiteY65" fmla="*/ 2216336 h 2353377"/>
              <a:gd name="connsiteX66" fmla="*/ 2473552 w 12341965"/>
              <a:gd name="connsiteY66" fmla="*/ 2198719 h 2353377"/>
              <a:gd name="connsiteX67" fmla="*/ 2371052 w 12341965"/>
              <a:gd name="connsiteY67" fmla="*/ 2192460 h 2353377"/>
              <a:gd name="connsiteX68" fmla="*/ 2285669 w 12341965"/>
              <a:gd name="connsiteY68" fmla="*/ 2178867 h 2353377"/>
              <a:gd name="connsiteX69" fmla="*/ 2162799 w 12341965"/>
              <a:gd name="connsiteY69" fmla="*/ 2176749 h 2353377"/>
              <a:gd name="connsiteX70" fmla="*/ 2052698 w 12341965"/>
              <a:gd name="connsiteY70" fmla="*/ 2201848 h 2353377"/>
              <a:gd name="connsiteX71" fmla="*/ 2036176 w 12341965"/>
              <a:gd name="connsiteY71" fmla="*/ 2207519 h 2353377"/>
              <a:gd name="connsiteX72" fmla="*/ 1867865 w 12341965"/>
              <a:gd name="connsiteY72" fmla="*/ 2233814 h 2353377"/>
              <a:gd name="connsiteX73" fmla="*/ 1747309 w 12341965"/>
              <a:gd name="connsiteY73" fmla="*/ 2244873 h 2353377"/>
              <a:gd name="connsiteX74" fmla="*/ 1621993 w 12341965"/>
              <a:gd name="connsiteY74" fmla="*/ 2277323 h 2353377"/>
              <a:gd name="connsiteX75" fmla="*/ 1413302 w 12341965"/>
              <a:gd name="connsiteY75" fmla="*/ 2315386 h 2353377"/>
              <a:gd name="connsiteX76" fmla="*/ 1349774 w 12341965"/>
              <a:gd name="connsiteY76" fmla="*/ 2311415 h 2353377"/>
              <a:gd name="connsiteX77" fmla="*/ 1335513 w 12341965"/>
              <a:gd name="connsiteY77" fmla="*/ 2307541 h 2353377"/>
              <a:gd name="connsiteX78" fmla="*/ 1259923 w 12341965"/>
              <a:gd name="connsiteY78" fmla="*/ 2294046 h 2353377"/>
              <a:gd name="connsiteX79" fmla="*/ 1177798 w 12341965"/>
              <a:gd name="connsiteY79" fmla="*/ 2268264 h 2353377"/>
              <a:gd name="connsiteX80" fmla="*/ 953096 w 12341965"/>
              <a:gd name="connsiteY80" fmla="*/ 2252491 h 2353377"/>
              <a:gd name="connsiteX81" fmla="*/ 797811 w 12341965"/>
              <a:gd name="connsiteY81" fmla="*/ 2225024 h 2353377"/>
              <a:gd name="connsiteX82" fmla="*/ 586407 w 12341965"/>
              <a:gd name="connsiteY82" fmla="*/ 2173725 h 2353377"/>
              <a:gd name="connsiteX83" fmla="*/ 510297 w 12341965"/>
              <a:gd name="connsiteY83" fmla="*/ 2165489 h 2353377"/>
              <a:gd name="connsiteX84" fmla="*/ 406606 w 12341965"/>
              <a:gd name="connsiteY84" fmla="*/ 2130615 h 2353377"/>
              <a:gd name="connsiteX85" fmla="*/ 369789 w 12341965"/>
              <a:gd name="connsiteY85" fmla="*/ 2123930 h 2353377"/>
              <a:gd name="connsiteX86" fmla="*/ 268455 w 12341965"/>
              <a:gd name="connsiteY86" fmla="*/ 2101771 h 2353377"/>
              <a:gd name="connsiteX87" fmla="*/ 75483 w 12341965"/>
              <a:gd name="connsiteY87" fmla="*/ 2065556 h 2353377"/>
              <a:gd name="connsiteX88" fmla="*/ 36912 w 12341965"/>
              <a:gd name="connsiteY88" fmla="*/ 2050202 h 2353377"/>
              <a:gd name="connsiteX89" fmla="*/ 4480 w 12341965"/>
              <a:gd name="connsiteY89" fmla="*/ 2042483 h 2353377"/>
              <a:gd name="connsiteX90" fmla="*/ 0 w 12341965"/>
              <a:gd name="connsiteY90" fmla="*/ 2041389 h 2353377"/>
              <a:gd name="connsiteX91" fmla="*/ 220422 w 12341965"/>
              <a:gd name="connsiteY91" fmla="*/ 0 h 235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2341965" h="2353377">
                <a:moveTo>
                  <a:pt x="220422" y="0"/>
                </a:moveTo>
                <a:lnTo>
                  <a:pt x="12341965" y="1308844"/>
                </a:lnTo>
                <a:lnTo>
                  <a:pt x="12263497" y="2035552"/>
                </a:lnTo>
                <a:cubicBezTo>
                  <a:pt x="12106187" y="2024495"/>
                  <a:pt x="12065072" y="2002037"/>
                  <a:pt x="11965860" y="1985279"/>
                </a:cubicBezTo>
                <a:cubicBezTo>
                  <a:pt x="11876070" y="1975312"/>
                  <a:pt x="11779749" y="1979196"/>
                  <a:pt x="11724758" y="1975746"/>
                </a:cubicBezTo>
                <a:lnTo>
                  <a:pt x="10904839" y="1919152"/>
                </a:lnTo>
                <a:cubicBezTo>
                  <a:pt x="10055307" y="1760918"/>
                  <a:pt x="9109530" y="2036718"/>
                  <a:pt x="8756364" y="1969116"/>
                </a:cubicBezTo>
                <a:cubicBezTo>
                  <a:pt x="8495362" y="2002252"/>
                  <a:pt x="7865978" y="2131409"/>
                  <a:pt x="7441068" y="2196228"/>
                </a:cubicBezTo>
                <a:cubicBezTo>
                  <a:pt x="7386333" y="2202891"/>
                  <a:pt x="7305428" y="2295216"/>
                  <a:pt x="7246167" y="2287725"/>
                </a:cubicBezTo>
                <a:cubicBezTo>
                  <a:pt x="7244827" y="2291352"/>
                  <a:pt x="7242257" y="2294422"/>
                  <a:pt x="7238841" y="2297086"/>
                </a:cubicBezTo>
                <a:lnTo>
                  <a:pt x="7195429" y="2314078"/>
                </a:lnTo>
                <a:lnTo>
                  <a:pt x="7175833" y="2323047"/>
                </a:lnTo>
                <a:cubicBezTo>
                  <a:pt x="7128237" y="2324570"/>
                  <a:pt x="6971703" y="2323643"/>
                  <a:pt x="6909853" y="2323220"/>
                </a:cubicBezTo>
                <a:cubicBezTo>
                  <a:pt x="6869084" y="2323828"/>
                  <a:pt x="6840814" y="2308658"/>
                  <a:pt x="6804732" y="2320509"/>
                </a:cubicBezTo>
                <a:cubicBezTo>
                  <a:pt x="6766551" y="2321011"/>
                  <a:pt x="6732672" y="2315120"/>
                  <a:pt x="6701005" y="2320573"/>
                </a:cubicBezTo>
                <a:cubicBezTo>
                  <a:pt x="6687229" y="2315697"/>
                  <a:pt x="6674600" y="2313894"/>
                  <a:pt x="6663627" y="2321931"/>
                </a:cubicBezTo>
                <a:cubicBezTo>
                  <a:pt x="6640726" y="2320775"/>
                  <a:pt x="6586669" y="2315212"/>
                  <a:pt x="6563598" y="2313634"/>
                </a:cubicBezTo>
                <a:lnTo>
                  <a:pt x="6525203" y="2312470"/>
                </a:lnTo>
                <a:lnTo>
                  <a:pt x="6517061" y="2312846"/>
                </a:lnTo>
                <a:cubicBezTo>
                  <a:pt x="6503780" y="2314306"/>
                  <a:pt x="6490919" y="2316182"/>
                  <a:pt x="6478721" y="2318342"/>
                </a:cubicBezTo>
                <a:cubicBezTo>
                  <a:pt x="6454794" y="2315583"/>
                  <a:pt x="6405181" y="2297966"/>
                  <a:pt x="6373502" y="2296294"/>
                </a:cubicBezTo>
                <a:lnTo>
                  <a:pt x="6250573" y="2310299"/>
                </a:lnTo>
                <a:cubicBezTo>
                  <a:pt x="6219746" y="2312241"/>
                  <a:pt x="6169132" y="2313318"/>
                  <a:pt x="6103688" y="2319965"/>
                </a:cubicBezTo>
                <a:cubicBezTo>
                  <a:pt x="6040932" y="2325401"/>
                  <a:pt x="5903967" y="2345789"/>
                  <a:pt x="5881220" y="2352697"/>
                </a:cubicBezTo>
                <a:cubicBezTo>
                  <a:pt x="5862137" y="2355758"/>
                  <a:pt x="5777813" y="2348049"/>
                  <a:pt x="5787527" y="2338337"/>
                </a:cubicBezTo>
                <a:cubicBezTo>
                  <a:pt x="5731144" y="2359953"/>
                  <a:pt x="5708521" y="2339004"/>
                  <a:pt x="5643041" y="2349756"/>
                </a:cubicBezTo>
                <a:lnTo>
                  <a:pt x="5517419" y="2351254"/>
                </a:lnTo>
                <a:lnTo>
                  <a:pt x="5503615" y="2350690"/>
                </a:lnTo>
                <a:lnTo>
                  <a:pt x="5452604" y="2341455"/>
                </a:lnTo>
                <a:cubicBezTo>
                  <a:pt x="5362493" y="2351410"/>
                  <a:pt x="5269683" y="2347734"/>
                  <a:pt x="5218880" y="2347042"/>
                </a:cubicBezTo>
                <a:lnTo>
                  <a:pt x="5147783" y="2337307"/>
                </a:lnTo>
                <a:cubicBezTo>
                  <a:pt x="5136337" y="2335815"/>
                  <a:pt x="5122774" y="2337020"/>
                  <a:pt x="5112799" y="2336446"/>
                </a:cubicBezTo>
                <a:lnTo>
                  <a:pt x="5106864" y="2335911"/>
                </a:lnTo>
                <a:lnTo>
                  <a:pt x="5066303" y="2329557"/>
                </a:lnTo>
                <a:lnTo>
                  <a:pt x="5006531" y="2315968"/>
                </a:lnTo>
                <a:cubicBezTo>
                  <a:pt x="4987105" y="2308900"/>
                  <a:pt x="4971495" y="2288182"/>
                  <a:pt x="4945504" y="2294413"/>
                </a:cubicBezTo>
                <a:cubicBezTo>
                  <a:pt x="4952381" y="2284703"/>
                  <a:pt x="4915690" y="2293955"/>
                  <a:pt x="4909961" y="2284281"/>
                </a:cubicBezTo>
                <a:cubicBezTo>
                  <a:pt x="4906882" y="2276450"/>
                  <a:pt x="4895035" y="2277433"/>
                  <a:pt x="4885568" y="2274743"/>
                </a:cubicBezTo>
                <a:cubicBezTo>
                  <a:pt x="4878048" y="2266851"/>
                  <a:pt x="4831352" y="2260576"/>
                  <a:pt x="4815574" y="2262107"/>
                </a:cubicBezTo>
                <a:cubicBezTo>
                  <a:pt x="4771715" y="2271162"/>
                  <a:pt x="4731418" y="2239620"/>
                  <a:pt x="4696246" y="2246027"/>
                </a:cubicBezTo>
                <a:cubicBezTo>
                  <a:pt x="4663636" y="2237989"/>
                  <a:pt x="4668995" y="2228937"/>
                  <a:pt x="4647561" y="2224054"/>
                </a:cubicBezTo>
                <a:cubicBezTo>
                  <a:pt x="4622228" y="2218700"/>
                  <a:pt x="4560747" y="2213234"/>
                  <a:pt x="4544244" y="2213903"/>
                </a:cubicBezTo>
                <a:lnTo>
                  <a:pt x="4520901" y="2217902"/>
                </a:lnTo>
                <a:lnTo>
                  <a:pt x="4466684" y="2217811"/>
                </a:lnTo>
                <a:lnTo>
                  <a:pt x="4384389" y="2227803"/>
                </a:lnTo>
                <a:cubicBezTo>
                  <a:pt x="4354414" y="2231905"/>
                  <a:pt x="4318104" y="2228138"/>
                  <a:pt x="4294465" y="2240110"/>
                </a:cubicBezTo>
                <a:cubicBezTo>
                  <a:pt x="4280780" y="2241348"/>
                  <a:pt x="4250839" y="2244848"/>
                  <a:pt x="4240927" y="2245879"/>
                </a:cubicBezTo>
                <a:lnTo>
                  <a:pt x="4234993" y="2246302"/>
                </a:lnTo>
                <a:lnTo>
                  <a:pt x="4193946" y="2246529"/>
                </a:lnTo>
                <a:lnTo>
                  <a:pt x="4068669" y="2231190"/>
                </a:lnTo>
                <a:cubicBezTo>
                  <a:pt x="4073618" y="2220503"/>
                  <a:pt x="4039283" y="2235514"/>
                  <a:pt x="4031847" y="2226882"/>
                </a:cubicBezTo>
                <a:cubicBezTo>
                  <a:pt x="4027362" y="2219647"/>
                  <a:pt x="4015901" y="2222514"/>
                  <a:pt x="4006096" y="2221376"/>
                </a:cubicBezTo>
                <a:cubicBezTo>
                  <a:pt x="3997234" y="2214791"/>
                  <a:pt x="3950170" y="2216076"/>
                  <a:pt x="3934949" y="2220116"/>
                </a:cubicBezTo>
                <a:cubicBezTo>
                  <a:pt x="3893532" y="2236079"/>
                  <a:pt x="3848045" y="2211403"/>
                  <a:pt x="3814672" y="2223359"/>
                </a:cubicBezTo>
                <a:cubicBezTo>
                  <a:pt x="3781125" y="2220650"/>
                  <a:pt x="3783283" y="2215417"/>
                  <a:pt x="3761308" y="2214030"/>
                </a:cubicBezTo>
                <a:cubicBezTo>
                  <a:pt x="3720414" y="2212547"/>
                  <a:pt x="3628260" y="2215487"/>
                  <a:pt x="3569306" y="2214461"/>
                </a:cubicBezTo>
                <a:cubicBezTo>
                  <a:pt x="3514762" y="2212921"/>
                  <a:pt x="3465806" y="2207824"/>
                  <a:pt x="3407590" y="2207870"/>
                </a:cubicBezTo>
                <a:cubicBezTo>
                  <a:pt x="3361745" y="2215668"/>
                  <a:pt x="3314990" y="2196078"/>
                  <a:pt x="3281075" y="2208906"/>
                </a:cubicBezTo>
                <a:cubicBezTo>
                  <a:pt x="3120266" y="2215996"/>
                  <a:pt x="3053255" y="2197289"/>
                  <a:pt x="3008454" y="2216904"/>
                </a:cubicBezTo>
                <a:cubicBezTo>
                  <a:pt x="3004056" y="2220042"/>
                  <a:pt x="2999032" y="2222447"/>
                  <a:pt x="2993596" y="2224321"/>
                </a:cubicBezTo>
                <a:lnTo>
                  <a:pt x="2939335" y="2232438"/>
                </a:lnTo>
                <a:lnTo>
                  <a:pt x="2870672" y="2240299"/>
                </a:lnTo>
                <a:lnTo>
                  <a:pt x="2870224" y="2239378"/>
                </a:lnTo>
                <a:cubicBezTo>
                  <a:pt x="2865037" y="2238088"/>
                  <a:pt x="2852258" y="2237137"/>
                  <a:pt x="2839549" y="2232556"/>
                </a:cubicBezTo>
                <a:lnTo>
                  <a:pt x="2715695" y="2217586"/>
                </a:lnTo>
                <a:lnTo>
                  <a:pt x="2710404" y="2216336"/>
                </a:lnTo>
                <a:lnTo>
                  <a:pt x="2473552" y="2198719"/>
                </a:lnTo>
                <a:cubicBezTo>
                  <a:pt x="2433163" y="2209361"/>
                  <a:pt x="2411483" y="2193227"/>
                  <a:pt x="2371052" y="2192460"/>
                </a:cubicBezTo>
                <a:cubicBezTo>
                  <a:pt x="2339739" y="2189151"/>
                  <a:pt x="2307500" y="2179285"/>
                  <a:pt x="2285669" y="2178867"/>
                </a:cubicBezTo>
                <a:cubicBezTo>
                  <a:pt x="2219354" y="2185261"/>
                  <a:pt x="2203755" y="2177455"/>
                  <a:pt x="2162799" y="2176749"/>
                </a:cubicBezTo>
                <a:cubicBezTo>
                  <a:pt x="2131400" y="2180309"/>
                  <a:pt x="2073801" y="2196720"/>
                  <a:pt x="2052698" y="2201848"/>
                </a:cubicBezTo>
                <a:lnTo>
                  <a:pt x="2036176" y="2207519"/>
                </a:lnTo>
                <a:cubicBezTo>
                  <a:pt x="2005752" y="2212926"/>
                  <a:pt x="1885299" y="2245828"/>
                  <a:pt x="1867865" y="2233814"/>
                </a:cubicBezTo>
                <a:cubicBezTo>
                  <a:pt x="1829403" y="2230625"/>
                  <a:pt x="1808413" y="2235203"/>
                  <a:pt x="1747309" y="2244873"/>
                </a:cubicBezTo>
                <a:cubicBezTo>
                  <a:pt x="1706329" y="2252123"/>
                  <a:pt x="1676431" y="2271948"/>
                  <a:pt x="1621993" y="2277323"/>
                </a:cubicBezTo>
                <a:cubicBezTo>
                  <a:pt x="1568045" y="2305215"/>
                  <a:pt x="1477306" y="2297296"/>
                  <a:pt x="1413302" y="2315386"/>
                </a:cubicBezTo>
                <a:cubicBezTo>
                  <a:pt x="1367932" y="2321068"/>
                  <a:pt x="1362739" y="2312723"/>
                  <a:pt x="1349774" y="2311415"/>
                </a:cubicBezTo>
                <a:lnTo>
                  <a:pt x="1335513" y="2307541"/>
                </a:lnTo>
                <a:cubicBezTo>
                  <a:pt x="1320538" y="2304646"/>
                  <a:pt x="1286209" y="2300592"/>
                  <a:pt x="1259923" y="2294046"/>
                </a:cubicBezTo>
                <a:cubicBezTo>
                  <a:pt x="1241272" y="2283687"/>
                  <a:pt x="1192295" y="2269094"/>
                  <a:pt x="1177798" y="2268264"/>
                </a:cubicBezTo>
                <a:cubicBezTo>
                  <a:pt x="1154017" y="2270121"/>
                  <a:pt x="1015624" y="2260639"/>
                  <a:pt x="953096" y="2252491"/>
                </a:cubicBezTo>
                <a:cubicBezTo>
                  <a:pt x="897860" y="2238742"/>
                  <a:pt x="841713" y="2236936"/>
                  <a:pt x="797811" y="2225024"/>
                </a:cubicBezTo>
                <a:cubicBezTo>
                  <a:pt x="751212" y="2191331"/>
                  <a:pt x="634326" y="2183648"/>
                  <a:pt x="586407" y="2173725"/>
                </a:cubicBezTo>
                <a:cubicBezTo>
                  <a:pt x="565635" y="2167365"/>
                  <a:pt x="523888" y="2167240"/>
                  <a:pt x="510297" y="2165489"/>
                </a:cubicBezTo>
                <a:cubicBezTo>
                  <a:pt x="446302" y="2153145"/>
                  <a:pt x="441170" y="2142240"/>
                  <a:pt x="406606" y="2130615"/>
                </a:cubicBezTo>
                <a:cubicBezTo>
                  <a:pt x="394069" y="2136093"/>
                  <a:pt x="382142" y="2131632"/>
                  <a:pt x="369789" y="2123930"/>
                </a:cubicBezTo>
                <a:cubicBezTo>
                  <a:pt x="337624" y="2122458"/>
                  <a:pt x="305863" y="2109462"/>
                  <a:pt x="268455" y="2101771"/>
                </a:cubicBezTo>
                <a:cubicBezTo>
                  <a:pt x="219404" y="2092042"/>
                  <a:pt x="114073" y="2074150"/>
                  <a:pt x="75483" y="2065556"/>
                </a:cubicBezTo>
                <a:lnTo>
                  <a:pt x="36912" y="2050202"/>
                </a:lnTo>
                <a:cubicBezTo>
                  <a:pt x="29609" y="2043720"/>
                  <a:pt x="16374" y="2043760"/>
                  <a:pt x="4480" y="2042483"/>
                </a:cubicBezTo>
                <a:lnTo>
                  <a:pt x="0" y="2041389"/>
                </a:lnTo>
                <a:lnTo>
                  <a:pt x="220422" y="0"/>
                </a:lnTo>
                <a:close/>
              </a:path>
            </a:pathLst>
          </a:custGeom>
          <a:blipFill>
            <a:blip r:embed="rId2"/>
            <a:tile tx="0" ty="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rgbClr val="EFEEE9"/>
          </a:solidFill>
          <a:ln>
            <a:noFill/>
          </a:ln>
          <a:effectLst>
            <a:outerShdw blurRad="635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88E9A4-AA06-438D-8D89-524C6C945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76654" y="590280"/>
            <a:ext cx="4201826" cy="5663512"/>
          </a:xfrm>
          <a:custGeom>
            <a:avLst/>
            <a:gdLst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0 w 4486013"/>
              <a:gd name="connsiteY38" fmla="*/ 4524329 h 5663512"/>
              <a:gd name="connsiteX39" fmla="*/ 227640 w 4486013"/>
              <a:gd name="connsiteY39" fmla="*/ 4524329 h 5663512"/>
              <a:gd name="connsiteX40" fmla="*/ 248902 w 4486013"/>
              <a:gd name="connsiteY40" fmla="*/ 3948801 h 5663512"/>
              <a:gd name="connsiteX0" fmla="*/ 414836 w 4486013"/>
              <a:gd name="connsiteY0" fmla="*/ 0 h 5663512"/>
              <a:gd name="connsiteX1" fmla="*/ 3224977 w 4486013"/>
              <a:gd name="connsiteY1" fmla="*/ 145161 h 5663512"/>
              <a:gd name="connsiteX2" fmla="*/ 4000859 w 4486013"/>
              <a:gd name="connsiteY2" fmla="*/ 193118 h 5663512"/>
              <a:gd name="connsiteX3" fmla="*/ 4350169 w 4486013"/>
              <a:gd name="connsiteY3" fmla="*/ 210199 h 5663512"/>
              <a:gd name="connsiteX4" fmla="*/ 4376498 w 4486013"/>
              <a:gd name="connsiteY4" fmla="*/ 232320 h 5663512"/>
              <a:gd name="connsiteX5" fmla="*/ 4375204 w 4486013"/>
              <a:gd name="connsiteY5" fmla="*/ 264976 h 5663512"/>
              <a:gd name="connsiteX6" fmla="*/ 4377957 w 4486013"/>
              <a:gd name="connsiteY6" fmla="*/ 266710 h 5663512"/>
              <a:gd name="connsiteX7" fmla="*/ 4393686 w 4486013"/>
              <a:gd name="connsiteY7" fmla="*/ 298994 h 5663512"/>
              <a:gd name="connsiteX8" fmla="*/ 4382271 w 4486013"/>
              <a:gd name="connsiteY8" fmla="*/ 332680 h 5663512"/>
              <a:gd name="connsiteX9" fmla="*/ 4486013 w 4486013"/>
              <a:gd name="connsiteY9" fmla="*/ 332680 h 5663512"/>
              <a:gd name="connsiteX10" fmla="*/ 4486013 w 4486013"/>
              <a:gd name="connsiteY10" fmla="*/ 1737775 h 5663512"/>
              <a:gd name="connsiteX11" fmla="*/ 4318772 w 4486013"/>
              <a:gd name="connsiteY11" fmla="*/ 1737775 h 5663512"/>
              <a:gd name="connsiteX12" fmla="*/ 4318680 w 4486013"/>
              <a:gd name="connsiteY12" fmla="*/ 1740050 h 5663512"/>
              <a:gd name="connsiteX13" fmla="*/ 4316755 w 4486013"/>
              <a:gd name="connsiteY13" fmla="*/ 1740201 h 5663512"/>
              <a:gd name="connsiteX14" fmla="*/ 4310558 w 4486013"/>
              <a:gd name="connsiteY14" fmla="*/ 1896619 h 5663512"/>
              <a:gd name="connsiteX15" fmla="*/ 4318966 w 4486013"/>
              <a:gd name="connsiteY15" fmla="*/ 1921364 h 5663512"/>
              <a:gd name="connsiteX16" fmla="*/ 4321675 w 4486013"/>
              <a:gd name="connsiteY16" fmla="*/ 1972960 h 5663512"/>
              <a:gd name="connsiteX17" fmla="*/ 4321238 w 4486013"/>
              <a:gd name="connsiteY17" fmla="*/ 2007537 h 5663512"/>
              <a:gd name="connsiteX18" fmla="*/ 4320862 w 4486013"/>
              <a:gd name="connsiteY18" fmla="*/ 2012537 h 5663512"/>
              <a:gd name="connsiteX19" fmla="*/ 4312791 w 4486013"/>
              <a:gd name="connsiteY19" fmla="*/ 2053644 h 5663512"/>
              <a:gd name="connsiteX20" fmla="*/ 4315891 w 4486013"/>
              <a:gd name="connsiteY20" fmla="*/ 2057665 h 5663512"/>
              <a:gd name="connsiteX21" fmla="*/ 4318696 w 4486013"/>
              <a:gd name="connsiteY21" fmla="*/ 2070810 h 5663512"/>
              <a:gd name="connsiteX22" fmla="*/ 4314383 w 4486013"/>
              <a:gd name="connsiteY22" fmla="*/ 2081740 h 5663512"/>
              <a:gd name="connsiteX23" fmla="*/ 4305436 w 4486013"/>
              <a:gd name="connsiteY23" fmla="*/ 2133479 h 5663512"/>
              <a:gd name="connsiteX24" fmla="*/ 4299150 w 4486013"/>
              <a:gd name="connsiteY24" fmla="*/ 2184520 h 5663512"/>
              <a:gd name="connsiteX25" fmla="*/ 4258862 w 4486013"/>
              <a:gd name="connsiteY25" fmla="*/ 3270918 h 5663512"/>
              <a:gd name="connsiteX26" fmla="*/ 4249825 w 4486013"/>
              <a:gd name="connsiteY26" fmla="*/ 3531778 h 5663512"/>
              <a:gd name="connsiteX27" fmla="*/ 4241331 w 4486013"/>
              <a:gd name="connsiteY27" fmla="*/ 3699138 h 5663512"/>
              <a:gd name="connsiteX28" fmla="*/ 4175319 w 4486013"/>
              <a:gd name="connsiteY28" fmla="*/ 5384761 h 5663512"/>
              <a:gd name="connsiteX29" fmla="*/ 4180697 w 4486013"/>
              <a:gd name="connsiteY29" fmla="*/ 5422435 h 5663512"/>
              <a:gd name="connsiteX30" fmla="*/ 4184400 w 4486013"/>
              <a:gd name="connsiteY30" fmla="*/ 5457824 h 5663512"/>
              <a:gd name="connsiteX31" fmla="*/ 4188204 w 4486013"/>
              <a:gd name="connsiteY31" fmla="*/ 5560902 h 5663512"/>
              <a:gd name="connsiteX32" fmla="*/ 4171243 w 4486013"/>
              <a:gd name="connsiteY32" fmla="*/ 5596462 h 5663512"/>
              <a:gd name="connsiteX33" fmla="*/ 4166923 w 4486013"/>
              <a:gd name="connsiteY33" fmla="*/ 5599286 h 5663512"/>
              <a:gd name="connsiteX34" fmla="*/ 4164409 w 4486013"/>
              <a:gd name="connsiteY34" fmla="*/ 5663512 h 5663512"/>
              <a:gd name="connsiteX35" fmla="*/ 192084 w 4486013"/>
              <a:gd name="connsiteY35" fmla="*/ 5467037 h 5663512"/>
              <a:gd name="connsiteX36" fmla="*/ 195036 w 4486013"/>
              <a:gd name="connsiteY36" fmla="*/ 5398536 h 5663512"/>
              <a:gd name="connsiteX37" fmla="*/ 0 w 4486013"/>
              <a:gd name="connsiteY37" fmla="*/ 5398536 h 5663512"/>
              <a:gd name="connsiteX38" fmla="*/ 227640 w 4486013"/>
              <a:gd name="connsiteY38" fmla="*/ 4524329 h 5663512"/>
              <a:gd name="connsiteX39" fmla="*/ 248902 w 4486013"/>
              <a:gd name="connsiteY39" fmla="*/ 3948801 h 5663512"/>
              <a:gd name="connsiteX40" fmla="*/ 414836 w 4486013"/>
              <a:gd name="connsiteY40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35556 w 4293929"/>
              <a:gd name="connsiteY37" fmla="*/ 4524329 h 5663512"/>
              <a:gd name="connsiteX38" fmla="*/ 56818 w 4293929"/>
              <a:gd name="connsiteY38" fmla="*/ 3948801 h 5663512"/>
              <a:gd name="connsiteX39" fmla="*/ 222752 w 4293929"/>
              <a:gd name="connsiteY39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6677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22299 w 4293929"/>
              <a:gd name="connsiteY22" fmla="*/ 2081740 h 5663512"/>
              <a:gd name="connsiteX23" fmla="*/ 4113352 w 4293929"/>
              <a:gd name="connsiteY23" fmla="*/ 2133479 h 5663512"/>
              <a:gd name="connsiteX24" fmla="*/ 4107066 w 4293929"/>
              <a:gd name="connsiteY24" fmla="*/ 2184520 h 5663512"/>
              <a:gd name="connsiteX25" fmla="*/ 4074388 w 4293929"/>
              <a:gd name="connsiteY25" fmla="*/ 3270918 h 5663512"/>
              <a:gd name="connsiteX26" fmla="*/ 4057741 w 4293929"/>
              <a:gd name="connsiteY26" fmla="*/ 3531778 h 5663512"/>
              <a:gd name="connsiteX27" fmla="*/ 4049247 w 4293929"/>
              <a:gd name="connsiteY27" fmla="*/ 3699138 h 5663512"/>
              <a:gd name="connsiteX28" fmla="*/ 3983235 w 4293929"/>
              <a:gd name="connsiteY28" fmla="*/ 5384761 h 5663512"/>
              <a:gd name="connsiteX29" fmla="*/ 3988613 w 4293929"/>
              <a:gd name="connsiteY29" fmla="*/ 5422435 h 5663512"/>
              <a:gd name="connsiteX30" fmla="*/ 3992316 w 4293929"/>
              <a:gd name="connsiteY30" fmla="*/ 5457824 h 5663512"/>
              <a:gd name="connsiteX31" fmla="*/ 3996120 w 4293929"/>
              <a:gd name="connsiteY31" fmla="*/ 5560902 h 5663512"/>
              <a:gd name="connsiteX32" fmla="*/ 3979159 w 4293929"/>
              <a:gd name="connsiteY32" fmla="*/ 5596462 h 5663512"/>
              <a:gd name="connsiteX33" fmla="*/ 3974839 w 4293929"/>
              <a:gd name="connsiteY33" fmla="*/ 5599286 h 5663512"/>
              <a:gd name="connsiteX34" fmla="*/ 3972325 w 4293929"/>
              <a:gd name="connsiteY34" fmla="*/ 5663512 h 5663512"/>
              <a:gd name="connsiteX35" fmla="*/ 0 w 4293929"/>
              <a:gd name="connsiteY35" fmla="*/ 5467037 h 5663512"/>
              <a:gd name="connsiteX36" fmla="*/ 2952 w 4293929"/>
              <a:gd name="connsiteY36" fmla="*/ 5398536 h 5663512"/>
              <a:gd name="connsiteX37" fmla="*/ 56818 w 4293929"/>
              <a:gd name="connsiteY37" fmla="*/ 3948801 h 5663512"/>
              <a:gd name="connsiteX38" fmla="*/ 222752 w 4293929"/>
              <a:gd name="connsiteY38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591 w 4293929"/>
              <a:gd name="connsiteY16" fmla="*/ 1972960 h 5663512"/>
              <a:gd name="connsiteX17" fmla="*/ 4129154 w 4293929"/>
              <a:gd name="connsiteY17" fmla="*/ 2007537 h 5663512"/>
              <a:gd name="connsiteX18" fmla="*/ 4128778 w 4293929"/>
              <a:gd name="connsiteY18" fmla="*/ 2012537 h 5663512"/>
              <a:gd name="connsiteX19" fmla="*/ 4120707 w 4293929"/>
              <a:gd name="connsiteY19" fmla="*/ 2053644 h 5663512"/>
              <a:gd name="connsiteX20" fmla="*/ 4123807 w 4293929"/>
              <a:gd name="connsiteY20" fmla="*/ 2057665 h 5663512"/>
              <a:gd name="connsiteX21" fmla="*/ 4126612 w 4293929"/>
              <a:gd name="connsiteY21" fmla="*/ 2070810 h 5663512"/>
              <a:gd name="connsiteX22" fmla="*/ 4113352 w 4293929"/>
              <a:gd name="connsiteY22" fmla="*/ 2133479 h 5663512"/>
              <a:gd name="connsiteX23" fmla="*/ 4107066 w 4293929"/>
              <a:gd name="connsiteY23" fmla="*/ 2184520 h 5663512"/>
              <a:gd name="connsiteX24" fmla="*/ 4074388 w 4293929"/>
              <a:gd name="connsiteY24" fmla="*/ 3270918 h 5663512"/>
              <a:gd name="connsiteX25" fmla="*/ 4057741 w 4293929"/>
              <a:gd name="connsiteY25" fmla="*/ 3531778 h 5663512"/>
              <a:gd name="connsiteX26" fmla="*/ 4049247 w 4293929"/>
              <a:gd name="connsiteY26" fmla="*/ 3699138 h 5663512"/>
              <a:gd name="connsiteX27" fmla="*/ 3983235 w 4293929"/>
              <a:gd name="connsiteY27" fmla="*/ 5384761 h 5663512"/>
              <a:gd name="connsiteX28" fmla="*/ 3988613 w 4293929"/>
              <a:gd name="connsiteY28" fmla="*/ 5422435 h 5663512"/>
              <a:gd name="connsiteX29" fmla="*/ 3992316 w 4293929"/>
              <a:gd name="connsiteY29" fmla="*/ 5457824 h 5663512"/>
              <a:gd name="connsiteX30" fmla="*/ 3996120 w 4293929"/>
              <a:gd name="connsiteY30" fmla="*/ 5560902 h 5663512"/>
              <a:gd name="connsiteX31" fmla="*/ 3979159 w 4293929"/>
              <a:gd name="connsiteY31" fmla="*/ 5596462 h 5663512"/>
              <a:gd name="connsiteX32" fmla="*/ 3974839 w 4293929"/>
              <a:gd name="connsiteY32" fmla="*/ 5599286 h 5663512"/>
              <a:gd name="connsiteX33" fmla="*/ 3972325 w 4293929"/>
              <a:gd name="connsiteY33" fmla="*/ 5663512 h 5663512"/>
              <a:gd name="connsiteX34" fmla="*/ 0 w 4293929"/>
              <a:gd name="connsiteY34" fmla="*/ 5467037 h 5663512"/>
              <a:gd name="connsiteX35" fmla="*/ 2952 w 4293929"/>
              <a:gd name="connsiteY35" fmla="*/ 5398536 h 5663512"/>
              <a:gd name="connsiteX36" fmla="*/ 56818 w 4293929"/>
              <a:gd name="connsiteY36" fmla="*/ 3948801 h 5663512"/>
              <a:gd name="connsiteX37" fmla="*/ 222752 w 4293929"/>
              <a:gd name="connsiteY37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293929 w 4293929"/>
              <a:gd name="connsiteY10" fmla="*/ 1737775 h 5663512"/>
              <a:gd name="connsiteX11" fmla="*/ 4126688 w 4293929"/>
              <a:gd name="connsiteY11" fmla="*/ 1737775 h 5663512"/>
              <a:gd name="connsiteX12" fmla="*/ 4126596 w 4293929"/>
              <a:gd name="connsiteY12" fmla="*/ 1740050 h 5663512"/>
              <a:gd name="connsiteX13" fmla="*/ 4124671 w 4293929"/>
              <a:gd name="connsiteY13" fmla="*/ 1740201 h 5663512"/>
              <a:gd name="connsiteX14" fmla="*/ 4118474 w 4293929"/>
              <a:gd name="connsiteY14" fmla="*/ 1896619 h 5663512"/>
              <a:gd name="connsiteX15" fmla="*/ 4126882 w 4293929"/>
              <a:gd name="connsiteY15" fmla="*/ 1921364 h 5663512"/>
              <a:gd name="connsiteX16" fmla="*/ 4129154 w 4293929"/>
              <a:gd name="connsiteY16" fmla="*/ 2007537 h 5663512"/>
              <a:gd name="connsiteX17" fmla="*/ 4128778 w 4293929"/>
              <a:gd name="connsiteY17" fmla="*/ 2012537 h 5663512"/>
              <a:gd name="connsiteX18" fmla="*/ 4120707 w 4293929"/>
              <a:gd name="connsiteY18" fmla="*/ 2053644 h 5663512"/>
              <a:gd name="connsiteX19" fmla="*/ 4123807 w 4293929"/>
              <a:gd name="connsiteY19" fmla="*/ 2057665 h 5663512"/>
              <a:gd name="connsiteX20" fmla="*/ 4126612 w 4293929"/>
              <a:gd name="connsiteY20" fmla="*/ 2070810 h 5663512"/>
              <a:gd name="connsiteX21" fmla="*/ 4113352 w 4293929"/>
              <a:gd name="connsiteY21" fmla="*/ 2133479 h 5663512"/>
              <a:gd name="connsiteX22" fmla="*/ 4107066 w 4293929"/>
              <a:gd name="connsiteY22" fmla="*/ 2184520 h 5663512"/>
              <a:gd name="connsiteX23" fmla="*/ 4074388 w 4293929"/>
              <a:gd name="connsiteY23" fmla="*/ 3270918 h 5663512"/>
              <a:gd name="connsiteX24" fmla="*/ 4057741 w 4293929"/>
              <a:gd name="connsiteY24" fmla="*/ 3531778 h 5663512"/>
              <a:gd name="connsiteX25" fmla="*/ 4049247 w 4293929"/>
              <a:gd name="connsiteY25" fmla="*/ 3699138 h 5663512"/>
              <a:gd name="connsiteX26" fmla="*/ 3983235 w 4293929"/>
              <a:gd name="connsiteY26" fmla="*/ 5384761 h 5663512"/>
              <a:gd name="connsiteX27" fmla="*/ 3988613 w 4293929"/>
              <a:gd name="connsiteY27" fmla="*/ 5422435 h 5663512"/>
              <a:gd name="connsiteX28" fmla="*/ 3992316 w 4293929"/>
              <a:gd name="connsiteY28" fmla="*/ 5457824 h 5663512"/>
              <a:gd name="connsiteX29" fmla="*/ 3996120 w 4293929"/>
              <a:gd name="connsiteY29" fmla="*/ 5560902 h 5663512"/>
              <a:gd name="connsiteX30" fmla="*/ 3979159 w 4293929"/>
              <a:gd name="connsiteY30" fmla="*/ 5596462 h 5663512"/>
              <a:gd name="connsiteX31" fmla="*/ 3974839 w 4293929"/>
              <a:gd name="connsiteY31" fmla="*/ 5599286 h 5663512"/>
              <a:gd name="connsiteX32" fmla="*/ 3972325 w 4293929"/>
              <a:gd name="connsiteY32" fmla="*/ 5663512 h 5663512"/>
              <a:gd name="connsiteX33" fmla="*/ 0 w 4293929"/>
              <a:gd name="connsiteY33" fmla="*/ 5467037 h 5663512"/>
              <a:gd name="connsiteX34" fmla="*/ 2952 w 4293929"/>
              <a:gd name="connsiteY34" fmla="*/ 5398536 h 5663512"/>
              <a:gd name="connsiteX35" fmla="*/ 56818 w 4293929"/>
              <a:gd name="connsiteY35" fmla="*/ 3948801 h 5663512"/>
              <a:gd name="connsiteX36" fmla="*/ 222752 w 4293929"/>
              <a:gd name="connsiteY36" fmla="*/ 0 h 5663512"/>
              <a:gd name="connsiteX0" fmla="*/ 222752 w 4293929"/>
              <a:gd name="connsiteY0" fmla="*/ 0 h 5663512"/>
              <a:gd name="connsiteX1" fmla="*/ 3032893 w 4293929"/>
              <a:gd name="connsiteY1" fmla="*/ 145161 h 5663512"/>
              <a:gd name="connsiteX2" fmla="*/ 3808775 w 4293929"/>
              <a:gd name="connsiteY2" fmla="*/ 193118 h 5663512"/>
              <a:gd name="connsiteX3" fmla="*/ 4158085 w 4293929"/>
              <a:gd name="connsiteY3" fmla="*/ 210199 h 5663512"/>
              <a:gd name="connsiteX4" fmla="*/ 4184414 w 4293929"/>
              <a:gd name="connsiteY4" fmla="*/ 232320 h 5663512"/>
              <a:gd name="connsiteX5" fmla="*/ 4183120 w 4293929"/>
              <a:gd name="connsiteY5" fmla="*/ 264976 h 5663512"/>
              <a:gd name="connsiteX6" fmla="*/ 4185873 w 4293929"/>
              <a:gd name="connsiteY6" fmla="*/ 266710 h 5663512"/>
              <a:gd name="connsiteX7" fmla="*/ 4201602 w 4293929"/>
              <a:gd name="connsiteY7" fmla="*/ 298994 h 5663512"/>
              <a:gd name="connsiteX8" fmla="*/ 4190187 w 4293929"/>
              <a:gd name="connsiteY8" fmla="*/ 332680 h 5663512"/>
              <a:gd name="connsiteX9" fmla="*/ 4293929 w 4293929"/>
              <a:gd name="connsiteY9" fmla="*/ 332680 h 5663512"/>
              <a:gd name="connsiteX10" fmla="*/ 4126688 w 4293929"/>
              <a:gd name="connsiteY10" fmla="*/ 1737775 h 5663512"/>
              <a:gd name="connsiteX11" fmla="*/ 4126596 w 4293929"/>
              <a:gd name="connsiteY11" fmla="*/ 1740050 h 5663512"/>
              <a:gd name="connsiteX12" fmla="*/ 4124671 w 4293929"/>
              <a:gd name="connsiteY12" fmla="*/ 1740201 h 5663512"/>
              <a:gd name="connsiteX13" fmla="*/ 4118474 w 4293929"/>
              <a:gd name="connsiteY13" fmla="*/ 1896619 h 5663512"/>
              <a:gd name="connsiteX14" fmla="*/ 4126882 w 4293929"/>
              <a:gd name="connsiteY14" fmla="*/ 1921364 h 5663512"/>
              <a:gd name="connsiteX15" fmla="*/ 4129154 w 4293929"/>
              <a:gd name="connsiteY15" fmla="*/ 2007537 h 5663512"/>
              <a:gd name="connsiteX16" fmla="*/ 4128778 w 4293929"/>
              <a:gd name="connsiteY16" fmla="*/ 2012537 h 5663512"/>
              <a:gd name="connsiteX17" fmla="*/ 4120707 w 4293929"/>
              <a:gd name="connsiteY17" fmla="*/ 2053644 h 5663512"/>
              <a:gd name="connsiteX18" fmla="*/ 4123807 w 4293929"/>
              <a:gd name="connsiteY18" fmla="*/ 2057665 h 5663512"/>
              <a:gd name="connsiteX19" fmla="*/ 4126612 w 4293929"/>
              <a:gd name="connsiteY19" fmla="*/ 2070810 h 5663512"/>
              <a:gd name="connsiteX20" fmla="*/ 4113352 w 4293929"/>
              <a:gd name="connsiteY20" fmla="*/ 2133479 h 5663512"/>
              <a:gd name="connsiteX21" fmla="*/ 4107066 w 4293929"/>
              <a:gd name="connsiteY21" fmla="*/ 2184520 h 5663512"/>
              <a:gd name="connsiteX22" fmla="*/ 4074388 w 4293929"/>
              <a:gd name="connsiteY22" fmla="*/ 3270918 h 5663512"/>
              <a:gd name="connsiteX23" fmla="*/ 4057741 w 4293929"/>
              <a:gd name="connsiteY23" fmla="*/ 3531778 h 5663512"/>
              <a:gd name="connsiteX24" fmla="*/ 4049247 w 4293929"/>
              <a:gd name="connsiteY24" fmla="*/ 3699138 h 5663512"/>
              <a:gd name="connsiteX25" fmla="*/ 3983235 w 4293929"/>
              <a:gd name="connsiteY25" fmla="*/ 5384761 h 5663512"/>
              <a:gd name="connsiteX26" fmla="*/ 3988613 w 4293929"/>
              <a:gd name="connsiteY26" fmla="*/ 5422435 h 5663512"/>
              <a:gd name="connsiteX27" fmla="*/ 3992316 w 4293929"/>
              <a:gd name="connsiteY27" fmla="*/ 5457824 h 5663512"/>
              <a:gd name="connsiteX28" fmla="*/ 3996120 w 4293929"/>
              <a:gd name="connsiteY28" fmla="*/ 5560902 h 5663512"/>
              <a:gd name="connsiteX29" fmla="*/ 3979159 w 4293929"/>
              <a:gd name="connsiteY29" fmla="*/ 5596462 h 5663512"/>
              <a:gd name="connsiteX30" fmla="*/ 3974839 w 4293929"/>
              <a:gd name="connsiteY30" fmla="*/ 5599286 h 5663512"/>
              <a:gd name="connsiteX31" fmla="*/ 3972325 w 4293929"/>
              <a:gd name="connsiteY31" fmla="*/ 5663512 h 5663512"/>
              <a:gd name="connsiteX32" fmla="*/ 0 w 4293929"/>
              <a:gd name="connsiteY32" fmla="*/ 5467037 h 5663512"/>
              <a:gd name="connsiteX33" fmla="*/ 2952 w 4293929"/>
              <a:gd name="connsiteY33" fmla="*/ 5398536 h 5663512"/>
              <a:gd name="connsiteX34" fmla="*/ 56818 w 4293929"/>
              <a:gd name="connsiteY34" fmla="*/ 3948801 h 5663512"/>
              <a:gd name="connsiteX35" fmla="*/ 222752 w 4293929"/>
              <a:gd name="connsiteY35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90187 w 4201826"/>
              <a:gd name="connsiteY8" fmla="*/ 33268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0 h 5663512"/>
              <a:gd name="connsiteX1" fmla="*/ 3032893 w 4201826"/>
              <a:gd name="connsiteY1" fmla="*/ 145161 h 5663512"/>
              <a:gd name="connsiteX2" fmla="*/ 3808775 w 4201826"/>
              <a:gd name="connsiteY2" fmla="*/ 193118 h 5663512"/>
              <a:gd name="connsiteX3" fmla="*/ 4158085 w 4201826"/>
              <a:gd name="connsiteY3" fmla="*/ 210199 h 5663512"/>
              <a:gd name="connsiteX4" fmla="*/ 4184414 w 4201826"/>
              <a:gd name="connsiteY4" fmla="*/ 232320 h 5663512"/>
              <a:gd name="connsiteX5" fmla="*/ 4183120 w 4201826"/>
              <a:gd name="connsiteY5" fmla="*/ 264976 h 5663512"/>
              <a:gd name="connsiteX6" fmla="*/ 4185873 w 4201826"/>
              <a:gd name="connsiteY6" fmla="*/ 266710 h 5663512"/>
              <a:gd name="connsiteX7" fmla="*/ 4201602 w 4201826"/>
              <a:gd name="connsiteY7" fmla="*/ 298994 h 5663512"/>
              <a:gd name="connsiteX8" fmla="*/ 4185114 w 4201826"/>
              <a:gd name="connsiteY8" fmla="*/ 383410 h 5663512"/>
              <a:gd name="connsiteX9" fmla="*/ 4126688 w 4201826"/>
              <a:gd name="connsiteY9" fmla="*/ 1737775 h 5663512"/>
              <a:gd name="connsiteX10" fmla="*/ 4126596 w 4201826"/>
              <a:gd name="connsiteY10" fmla="*/ 1740050 h 5663512"/>
              <a:gd name="connsiteX11" fmla="*/ 4124671 w 4201826"/>
              <a:gd name="connsiteY11" fmla="*/ 1740201 h 5663512"/>
              <a:gd name="connsiteX12" fmla="*/ 4118474 w 4201826"/>
              <a:gd name="connsiteY12" fmla="*/ 1896619 h 5663512"/>
              <a:gd name="connsiteX13" fmla="*/ 4126882 w 4201826"/>
              <a:gd name="connsiteY13" fmla="*/ 1921364 h 5663512"/>
              <a:gd name="connsiteX14" fmla="*/ 4129154 w 4201826"/>
              <a:gd name="connsiteY14" fmla="*/ 2007537 h 5663512"/>
              <a:gd name="connsiteX15" fmla="*/ 4128778 w 4201826"/>
              <a:gd name="connsiteY15" fmla="*/ 2012537 h 5663512"/>
              <a:gd name="connsiteX16" fmla="*/ 4120707 w 4201826"/>
              <a:gd name="connsiteY16" fmla="*/ 2053644 h 5663512"/>
              <a:gd name="connsiteX17" fmla="*/ 4123807 w 4201826"/>
              <a:gd name="connsiteY17" fmla="*/ 2057665 h 5663512"/>
              <a:gd name="connsiteX18" fmla="*/ 4126612 w 4201826"/>
              <a:gd name="connsiteY18" fmla="*/ 2070810 h 5663512"/>
              <a:gd name="connsiteX19" fmla="*/ 4113352 w 4201826"/>
              <a:gd name="connsiteY19" fmla="*/ 2133479 h 5663512"/>
              <a:gd name="connsiteX20" fmla="*/ 4107066 w 4201826"/>
              <a:gd name="connsiteY20" fmla="*/ 2184520 h 5663512"/>
              <a:gd name="connsiteX21" fmla="*/ 4074388 w 4201826"/>
              <a:gd name="connsiteY21" fmla="*/ 3270918 h 5663512"/>
              <a:gd name="connsiteX22" fmla="*/ 4057741 w 4201826"/>
              <a:gd name="connsiteY22" fmla="*/ 3531778 h 5663512"/>
              <a:gd name="connsiteX23" fmla="*/ 4049247 w 4201826"/>
              <a:gd name="connsiteY23" fmla="*/ 3699138 h 5663512"/>
              <a:gd name="connsiteX24" fmla="*/ 3983235 w 4201826"/>
              <a:gd name="connsiteY24" fmla="*/ 5384761 h 5663512"/>
              <a:gd name="connsiteX25" fmla="*/ 3988613 w 4201826"/>
              <a:gd name="connsiteY25" fmla="*/ 5422435 h 5663512"/>
              <a:gd name="connsiteX26" fmla="*/ 3992316 w 4201826"/>
              <a:gd name="connsiteY26" fmla="*/ 5457824 h 5663512"/>
              <a:gd name="connsiteX27" fmla="*/ 3996120 w 4201826"/>
              <a:gd name="connsiteY27" fmla="*/ 5560902 h 5663512"/>
              <a:gd name="connsiteX28" fmla="*/ 3979159 w 4201826"/>
              <a:gd name="connsiteY28" fmla="*/ 5596462 h 5663512"/>
              <a:gd name="connsiteX29" fmla="*/ 3974839 w 4201826"/>
              <a:gd name="connsiteY29" fmla="*/ 5599286 h 5663512"/>
              <a:gd name="connsiteX30" fmla="*/ 3972325 w 4201826"/>
              <a:gd name="connsiteY30" fmla="*/ 5663512 h 5663512"/>
              <a:gd name="connsiteX31" fmla="*/ 0 w 4201826"/>
              <a:gd name="connsiteY31" fmla="*/ 5467037 h 5663512"/>
              <a:gd name="connsiteX32" fmla="*/ 2952 w 4201826"/>
              <a:gd name="connsiteY32" fmla="*/ 5398536 h 5663512"/>
              <a:gd name="connsiteX33" fmla="*/ 56818 w 4201826"/>
              <a:gd name="connsiteY33" fmla="*/ 3948801 h 5663512"/>
              <a:gd name="connsiteX34" fmla="*/ 222752 w 4201826"/>
              <a:gd name="connsiteY34" fmla="*/ 0 h 5663512"/>
              <a:gd name="connsiteX0" fmla="*/ 222752 w 4201826"/>
              <a:gd name="connsiteY0" fmla="*/ 241591 h 5905103"/>
              <a:gd name="connsiteX1" fmla="*/ 3808775 w 4201826"/>
              <a:gd name="connsiteY1" fmla="*/ 434709 h 5905103"/>
              <a:gd name="connsiteX2" fmla="*/ 4158085 w 4201826"/>
              <a:gd name="connsiteY2" fmla="*/ 451790 h 5905103"/>
              <a:gd name="connsiteX3" fmla="*/ 4184414 w 4201826"/>
              <a:gd name="connsiteY3" fmla="*/ 473911 h 5905103"/>
              <a:gd name="connsiteX4" fmla="*/ 4183120 w 4201826"/>
              <a:gd name="connsiteY4" fmla="*/ 506567 h 5905103"/>
              <a:gd name="connsiteX5" fmla="*/ 4185873 w 4201826"/>
              <a:gd name="connsiteY5" fmla="*/ 508301 h 5905103"/>
              <a:gd name="connsiteX6" fmla="*/ 4201602 w 4201826"/>
              <a:gd name="connsiteY6" fmla="*/ 540585 h 5905103"/>
              <a:gd name="connsiteX7" fmla="*/ 4185114 w 4201826"/>
              <a:gd name="connsiteY7" fmla="*/ 625001 h 5905103"/>
              <a:gd name="connsiteX8" fmla="*/ 4126688 w 4201826"/>
              <a:gd name="connsiteY8" fmla="*/ 1979366 h 5905103"/>
              <a:gd name="connsiteX9" fmla="*/ 4126596 w 4201826"/>
              <a:gd name="connsiteY9" fmla="*/ 1981641 h 5905103"/>
              <a:gd name="connsiteX10" fmla="*/ 4124671 w 4201826"/>
              <a:gd name="connsiteY10" fmla="*/ 1981792 h 5905103"/>
              <a:gd name="connsiteX11" fmla="*/ 4118474 w 4201826"/>
              <a:gd name="connsiteY11" fmla="*/ 2138210 h 5905103"/>
              <a:gd name="connsiteX12" fmla="*/ 4126882 w 4201826"/>
              <a:gd name="connsiteY12" fmla="*/ 2162955 h 5905103"/>
              <a:gd name="connsiteX13" fmla="*/ 4129154 w 4201826"/>
              <a:gd name="connsiteY13" fmla="*/ 2249128 h 5905103"/>
              <a:gd name="connsiteX14" fmla="*/ 4128778 w 4201826"/>
              <a:gd name="connsiteY14" fmla="*/ 2254128 h 5905103"/>
              <a:gd name="connsiteX15" fmla="*/ 4120707 w 4201826"/>
              <a:gd name="connsiteY15" fmla="*/ 2295235 h 5905103"/>
              <a:gd name="connsiteX16" fmla="*/ 4123807 w 4201826"/>
              <a:gd name="connsiteY16" fmla="*/ 2299256 h 5905103"/>
              <a:gd name="connsiteX17" fmla="*/ 4126612 w 4201826"/>
              <a:gd name="connsiteY17" fmla="*/ 2312401 h 5905103"/>
              <a:gd name="connsiteX18" fmla="*/ 4113352 w 4201826"/>
              <a:gd name="connsiteY18" fmla="*/ 2375070 h 5905103"/>
              <a:gd name="connsiteX19" fmla="*/ 4107066 w 4201826"/>
              <a:gd name="connsiteY19" fmla="*/ 2426111 h 5905103"/>
              <a:gd name="connsiteX20" fmla="*/ 4074388 w 4201826"/>
              <a:gd name="connsiteY20" fmla="*/ 3512509 h 5905103"/>
              <a:gd name="connsiteX21" fmla="*/ 4057741 w 4201826"/>
              <a:gd name="connsiteY21" fmla="*/ 3773369 h 5905103"/>
              <a:gd name="connsiteX22" fmla="*/ 4049247 w 4201826"/>
              <a:gd name="connsiteY22" fmla="*/ 3940729 h 5905103"/>
              <a:gd name="connsiteX23" fmla="*/ 3983235 w 4201826"/>
              <a:gd name="connsiteY23" fmla="*/ 5626352 h 5905103"/>
              <a:gd name="connsiteX24" fmla="*/ 3988613 w 4201826"/>
              <a:gd name="connsiteY24" fmla="*/ 5664026 h 5905103"/>
              <a:gd name="connsiteX25" fmla="*/ 3992316 w 4201826"/>
              <a:gd name="connsiteY25" fmla="*/ 5699415 h 5905103"/>
              <a:gd name="connsiteX26" fmla="*/ 3996120 w 4201826"/>
              <a:gd name="connsiteY26" fmla="*/ 5802493 h 5905103"/>
              <a:gd name="connsiteX27" fmla="*/ 3979159 w 4201826"/>
              <a:gd name="connsiteY27" fmla="*/ 5838053 h 5905103"/>
              <a:gd name="connsiteX28" fmla="*/ 3974839 w 4201826"/>
              <a:gd name="connsiteY28" fmla="*/ 5840877 h 5905103"/>
              <a:gd name="connsiteX29" fmla="*/ 3972325 w 4201826"/>
              <a:gd name="connsiteY29" fmla="*/ 5905103 h 5905103"/>
              <a:gd name="connsiteX30" fmla="*/ 0 w 4201826"/>
              <a:gd name="connsiteY30" fmla="*/ 5708628 h 5905103"/>
              <a:gd name="connsiteX31" fmla="*/ 2952 w 4201826"/>
              <a:gd name="connsiteY31" fmla="*/ 5640127 h 5905103"/>
              <a:gd name="connsiteX32" fmla="*/ 56818 w 4201826"/>
              <a:gd name="connsiteY32" fmla="*/ 4190392 h 5905103"/>
              <a:gd name="connsiteX33" fmla="*/ 222752 w 4201826"/>
              <a:gd name="connsiteY33" fmla="*/ 241591 h 5905103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107066 w 4201826"/>
              <a:gd name="connsiteY19" fmla="*/ 2184520 h 5663512"/>
              <a:gd name="connsiteX20" fmla="*/ 4074388 w 4201826"/>
              <a:gd name="connsiteY20" fmla="*/ 3270918 h 5663512"/>
              <a:gd name="connsiteX21" fmla="*/ 4057741 w 4201826"/>
              <a:gd name="connsiteY21" fmla="*/ 3531778 h 5663512"/>
              <a:gd name="connsiteX22" fmla="*/ 4049247 w 4201826"/>
              <a:gd name="connsiteY22" fmla="*/ 3699138 h 5663512"/>
              <a:gd name="connsiteX23" fmla="*/ 3983235 w 4201826"/>
              <a:gd name="connsiteY23" fmla="*/ 5384761 h 5663512"/>
              <a:gd name="connsiteX24" fmla="*/ 3988613 w 4201826"/>
              <a:gd name="connsiteY24" fmla="*/ 5422435 h 5663512"/>
              <a:gd name="connsiteX25" fmla="*/ 3992316 w 4201826"/>
              <a:gd name="connsiteY25" fmla="*/ 5457824 h 5663512"/>
              <a:gd name="connsiteX26" fmla="*/ 3996120 w 4201826"/>
              <a:gd name="connsiteY26" fmla="*/ 5560902 h 5663512"/>
              <a:gd name="connsiteX27" fmla="*/ 3979159 w 4201826"/>
              <a:gd name="connsiteY27" fmla="*/ 5596462 h 5663512"/>
              <a:gd name="connsiteX28" fmla="*/ 3974839 w 4201826"/>
              <a:gd name="connsiteY28" fmla="*/ 5599286 h 5663512"/>
              <a:gd name="connsiteX29" fmla="*/ 3972325 w 4201826"/>
              <a:gd name="connsiteY29" fmla="*/ 5663512 h 5663512"/>
              <a:gd name="connsiteX30" fmla="*/ 0 w 4201826"/>
              <a:gd name="connsiteY30" fmla="*/ 5467037 h 5663512"/>
              <a:gd name="connsiteX31" fmla="*/ 2952 w 4201826"/>
              <a:gd name="connsiteY31" fmla="*/ 5398536 h 5663512"/>
              <a:gd name="connsiteX32" fmla="*/ 56818 w 4201826"/>
              <a:gd name="connsiteY32" fmla="*/ 3948801 h 5663512"/>
              <a:gd name="connsiteX33" fmla="*/ 222752 w 4201826"/>
              <a:gd name="connsiteY33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26612 w 4201826"/>
              <a:gd name="connsiteY17" fmla="*/ 2070810 h 5663512"/>
              <a:gd name="connsiteX18" fmla="*/ 4113352 w 4201826"/>
              <a:gd name="connsiteY18" fmla="*/ 2133479 h 5663512"/>
              <a:gd name="connsiteX19" fmla="*/ 4074388 w 4201826"/>
              <a:gd name="connsiteY19" fmla="*/ 3270918 h 5663512"/>
              <a:gd name="connsiteX20" fmla="*/ 4057741 w 4201826"/>
              <a:gd name="connsiteY20" fmla="*/ 3531778 h 5663512"/>
              <a:gd name="connsiteX21" fmla="*/ 4049247 w 4201826"/>
              <a:gd name="connsiteY21" fmla="*/ 3699138 h 5663512"/>
              <a:gd name="connsiteX22" fmla="*/ 3983235 w 4201826"/>
              <a:gd name="connsiteY22" fmla="*/ 5384761 h 5663512"/>
              <a:gd name="connsiteX23" fmla="*/ 3988613 w 4201826"/>
              <a:gd name="connsiteY23" fmla="*/ 5422435 h 5663512"/>
              <a:gd name="connsiteX24" fmla="*/ 3992316 w 4201826"/>
              <a:gd name="connsiteY24" fmla="*/ 5457824 h 5663512"/>
              <a:gd name="connsiteX25" fmla="*/ 3996120 w 4201826"/>
              <a:gd name="connsiteY25" fmla="*/ 5560902 h 5663512"/>
              <a:gd name="connsiteX26" fmla="*/ 3979159 w 4201826"/>
              <a:gd name="connsiteY26" fmla="*/ 5596462 h 5663512"/>
              <a:gd name="connsiteX27" fmla="*/ 3974839 w 4201826"/>
              <a:gd name="connsiteY27" fmla="*/ 5599286 h 5663512"/>
              <a:gd name="connsiteX28" fmla="*/ 3972325 w 4201826"/>
              <a:gd name="connsiteY28" fmla="*/ 5663512 h 5663512"/>
              <a:gd name="connsiteX29" fmla="*/ 0 w 4201826"/>
              <a:gd name="connsiteY29" fmla="*/ 5467037 h 5663512"/>
              <a:gd name="connsiteX30" fmla="*/ 2952 w 4201826"/>
              <a:gd name="connsiteY30" fmla="*/ 5398536 h 5663512"/>
              <a:gd name="connsiteX31" fmla="*/ 56818 w 4201826"/>
              <a:gd name="connsiteY31" fmla="*/ 3948801 h 5663512"/>
              <a:gd name="connsiteX32" fmla="*/ 222752 w 4201826"/>
              <a:gd name="connsiteY32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96120 w 4201826"/>
              <a:gd name="connsiteY24" fmla="*/ 5560902 h 5663512"/>
              <a:gd name="connsiteX25" fmla="*/ 3979159 w 4201826"/>
              <a:gd name="connsiteY25" fmla="*/ 5596462 h 5663512"/>
              <a:gd name="connsiteX26" fmla="*/ 3974839 w 4201826"/>
              <a:gd name="connsiteY26" fmla="*/ 5599286 h 5663512"/>
              <a:gd name="connsiteX27" fmla="*/ 3972325 w 4201826"/>
              <a:gd name="connsiteY27" fmla="*/ 5663512 h 5663512"/>
              <a:gd name="connsiteX28" fmla="*/ 0 w 4201826"/>
              <a:gd name="connsiteY28" fmla="*/ 5467037 h 5663512"/>
              <a:gd name="connsiteX29" fmla="*/ 2952 w 4201826"/>
              <a:gd name="connsiteY29" fmla="*/ 5398536 h 5663512"/>
              <a:gd name="connsiteX30" fmla="*/ 56818 w 4201826"/>
              <a:gd name="connsiteY30" fmla="*/ 3948801 h 5663512"/>
              <a:gd name="connsiteX31" fmla="*/ 222752 w 4201826"/>
              <a:gd name="connsiteY31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92316 w 4201826"/>
              <a:gd name="connsiteY23" fmla="*/ 5457824 h 5663512"/>
              <a:gd name="connsiteX24" fmla="*/ 3979159 w 4201826"/>
              <a:gd name="connsiteY24" fmla="*/ 5596462 h 5663512"/>
              <a:gd name="connsiteX25" fmla="*/ 3974839 w 4201826"/>
              <a:gd name="connsiteY25" fmla="*/ 5599286 h 5663512"/>
              <a:gd name="connsiteX26" fmla="*/ 3972325 w 4201826"/>
              <a:gd name="connsiteY26" fmla="*/ 5663512 h 5663512"/>
              <a:gd name="connsiteX27" fmla="*/ 0 w 4201826"/>
              <a:gd name="connsiteY27" fmla="*/ 5467037 h 5663512"/>
              <a:gd name="connsiteX28" fmla="*/ 2952 w 4201826"/>
              <a:gd name="connsiteY28" fmla="*/ 5398536 h 5663512"/>
              <a:gd name="connsiteX29" fmla="*/ 56818 w 4201826"/>
              <a:gd name="connsiteY29" fmla="*/ 3948801 h 5663512"/>
              <a:gd name="connsiteX30" fmla="*/ 222752 w 4201826"/>
              <a:gd name="connsiteY30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23807 w 4201826"/>
              <a:gd name="connsiteY16" fmla="*/ 2057665 h 5663512"/>
              <a:gd name="connsiteX17" fmla="*/ 4113352 w 4201826"/>
              <a:gd name="connsiteY17" fmla="*/ 2133479 h 5663512"/>
              <a:gd name="connsiteX18" fmla="*/ 4074388 w 4201826"/>
              <a:gd name="connsiteY18" fmla="*/ 3270918 h 5663512"/>
              <a:gd name="connsiteX19" fmla="*/ 4057741 w 4201826"/>
              <a:gd name="connsiteY19" fmla="*/ 3531778 h 5663512"/>
              <a:gd name="connsiteX20" fmla="*/ 4049247 w 4201826"/>
              <a:gd name="connsiteY20" fmla="*/ 3699138 h 5663512"/>
              <a:gd name="connsiteX21" fmla="*/ 3983235 w 4201826"/>
              <a:gd name="connsiteY21" fmla="*/ 5384761 h 5663512"/>
              <a:gd name="connsiteX22" fmla="*/ 3988613 w 4201826"/>
              <a:gd name="connsiteY22" fmla="*/ 5422435 h 5663512"/>
              <a:gd name="connsiteX23" fmla="*/ 3979159 w 4201826"/>
              <a:gd name="connsiteY23" fmla="*/ 5596462 h 5663512"/>
              <a:gd name="connsiteX24" fmla="*/ 3974839 w 4201826"/>
              <a:gd name="connsiteY24" fmla="*/ 5599286 h 5663512"/>
              <a:gd name="connsiteX25" fmla="*/ 3972325 w 4201826"/>
              <a:gd name="connsiteY25" fmla="*/ 5663512 h 5663512"/>
              <a:gd name="connsiteX26" fmla="*/ 0 w 4201826"/>
              <a:gd name="connsiteY26" fmla="*/ 5467037 h 5663512"/>
              <a:gd name="connsiteX27" fmla="*/ 2952 w 4201826"/>
              <a:gd name="connsiteY27" fmla="*/ 5398536 h 5663512"/>
              <a:gd name="connsiteX28" fmla="*/ 56818 w 4201826"/>
              <a:gd name="connsiteY28" fmla="*/ 3948801 h 5663512"/>
              <a:gd name="connsiteX29" fmla="*/ 222752 w 4201826"/>
              <a:gd name="connsiteY29" fmla="*/ 0 h 5663512"/>
              <a:gd name="connsiteX0" fmla="*/ 222752 w 4201826"/>
              <a:gd name="connsiteY0" fmla="*/ 0 h 5663512"/>
              <a:gd name="connsiteX1" fmla="*/ 3808775 w 4201826"/>
              <a:gd name="connsiteY1" fmla="*/ 193118 h 5663512"/>
              <a:gd name="connsiteX2" fmla="*/ 4158085 w 4201826"/>
              <a:gd name="connsiteY2" fmla="*/ 210199 h 5663512"/>
              <a:gd name="connsiteX3" fmla="*/ 4184414 w 4201826"/>
              <a:gd name="connsiteY3" fmla="*/ 232320 h 5663512"/>
              <a:gd name="connsiteX4" fmla="*/ 4183120 w 4201826"/>
              <a:gd name="connsiteY4" fmla="*/ 264976 h 5663512"/>
              <a:gd name="connsiteX5" fmla="*/ 4185873 w 4201826"/>
              <a:gd name="connsiteY5" fmla="*/ 266710 h 5663512"/>
              <a:gd name="connsiteX6" fmla="*/ 4201602 w 4201826"/>
              <a:gd name="connsiteY6" fmla="*/ 298994 h 5663512"/>
              <a:gd name="connsiteX7" fmla="*/ 4185114 w 4201826"/>
              <a:gd name="connsiteY7" fmla="*/ 383410 h 5663512"/>
              <a:gd name="connsiteX8" fmla="*/ 4126688 w 4201826"/>
              <a:gd name="connsiteY8" fmla="*/ 1737775 h 5663512"/>
              <a:gd name="connsiteX9" fmla="*/ 4126596 w 4201826"/>
              <a:gd name="connsiteY9" fmla="*/ 1740050 h 5663512"/>
              <a:gd name="connsiteX10" fmla="*/ 4124671 w 4201826"/>
              <a:gd name="connsiteY10" fmla="*/ 1740201 h 5663512"/>
              <a:gd name="connsiteX11" fmla="*/ 4118474 w 4201826"/>
              <a:gd name="connsiteY11" fmla="*/ 1896619 h 5663512"/>
              <a:gd name="connsiteX12" fmla="*/ 4126882 w 4201826"/>
              <a:gd name="connsiteY12" fmla="*/ 1921364 h 5663512"/>
              <a:gd name="connsiteX13" fmla="*/ 4129154 w 4201826"/>
              <a:gd name="connsiteY13" fmla="*/ 2007537 h 5663512"/>
              <a:gd name="connsiteX14" fmla="*/ 4128778 w 4201826"/>
              <a:gd name="connsiteY14" fmla="*/ 2012537 h 5663512"/>
              <a:gd name="connsiteX15" fmla="*/ 4120707 w 4201826"/>
              <a:gd name="connsiteY15" fmla="*/ 2053644 h 5663512"/>
              <a:gd name="connsiteX16" fmla="*/ 4113352 w 4201826"/>
              <a:gd name="connsiteY16" fmla="*/ 2133479 h 5663512"/>
              <a:gd name="connsiteX17" fmla="*/ 4074388 w 4201826"/>
              <a:gd name="connsiteY17" fmla="*/ 3270918 h 5663512"/>
              <a:gd name="connsiteX18" fmla="*/ 4057741 w 4201826"/>
              <a:gd name="connsiteY18" fmla="*/ 3531778 h 5663512"/>
              <a:gd name="connsiteX19" fmla="*/ 4049247 w 4201826"/>
              <a:gd name="connsiteY19" fmla="*/ 3699138 h 5663512"/>
              <a:gd name="connsiteX20" fmla="*/ 3983235 w 4201826"/>
              <a:gd name="connsiteY20" fmla="*/ 5384761 h 5663512"/>
              <a:gd name="connsiteX21" fmla="*/ 3988613 w 4201826"/>
              <a:gd name="connsiteY21" fmla="*/ 5422435 h 5663512"/>
              <a:gd name="connsiteX22" fmla="*/ 3979159 w 4201826"/>
              <a:gd name="connsiteY22" fmla="*/ 5596462 h 5663512"/>
              <a:gd name="connsiteX23" fmla="*/ 3974839 w 4201826"/>
              <a:gd name="connsiteY23" fmla="*/ 5599286 h 5663512"/>
              <a:gd name="connsiteX24" fmla="*/ 3972325 w 4201826"/>
              <a:gd name="connsiteY24" fmla="*/ 5663512 h 5663512"/>
              <a:gd name="connsiteX25" fmla="*/ 0 w 4201826"/>
              <a:gd name="connsiteY25" fmla="*/ 5467037 h 5663512"/>
              <a:gd name="connsiteX26" fmla="*/ 2952 w 4201826"/>
              <a:gd name="connsiteY26" fmla="*/ 5398536 h 5663512"/>
              <a:gd name="connsiteX27" fmla="*/ 56818 w 4201826"/>
              <a:gd name="connsiteY27" fmla="*/ 3948801 h 5663512"/>
              <a:gd name="connsiteX28" fmla="*/ 222752 w 4201826"/>
              <a:gd name="connsiteY28" fmla="*/ 0 h 566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201826" h="5663512">
                <a:moveTo>
                  <a:pt x="222752" y="0"/>
                </a:moveTo>
                <a:lnTo>
                  <a:pt x="3808775" y="193118"/>
                </a:lnTo>
                <a:lnTo>
                  <a:pt x="4158085" y="210199"/>
                </a:lnTo>
                <a:lnTo>
                  <a:pt x="4184414" y="232320"/>
                </a:lnTo>
                <a:cubicBezTo>
                  <a:pt x="4183983" y="243206"/>
                  <a:pt x="4183551" y="254090"/>
                  <a:pt x="4183120" y="264976"/>
                </a:cubicBezTo>
                <a:lnTo>
                  <a:pt x="4185873" y="266710"/>
                </a:lnTo>
                <a:cubicBezTo>
                  <a:pt x="4194870" y="268364"/>
                  <a:pt x="4203324" y="254877"/>
                  <a:pt x="4201602" y="298994"/>
                </a:cubicBezTo>
                <a:lnTo>
                  <a:pt x="4185114" y="383410"/>
                </a:lnTo>
                <a:lnTo>
                  <a:pt x="4126688" y="1737775"/>
                </a:lnTo>
                <a:cubicBezTo>
                  <a:pt x="4126657" y="1738533"/>
                  <a:pt x="4126627" y="1739292"/>
                  <a:pt x="4126596" y="1740050"/>
                </a:cubicBezTo>
                <a:lnTo>
                  <a:pt x="4124671" y="1740201"/>
                </a:lnTo>
                <a:lnTo>
                  <a:pt x="4118474" y="1896619"/>
                </a:lnTo>
                <a:lnTo>
                  <a:pt x="4126882" y="1921364"/>
                </a:lnTo>
                <a:cubicBezTo>
                  <a:pt x="4127639" y="1950088"/>
                  <a:pt x="4128397" y="1978813"/>
                  <a:pt x="4129154" y="2007537"/>
                </a:cubicBezTo>
                <a:cubicBezTo>
                  <a:pt x="4129029" y="2009204"/>
                  <a:pt x="4128903" y="2010870"/>
                  <a:pt x="4128778" y="2012537"/>
                </a:cubicBezTo>
                <a:lnTo>
                  <a:pt x="4120707" y="2053644"/>
                </a:lnTo>
                <a:cubicBezTo>
                  <a:pt x="4118136" y="2073801"/>
                  <a:pt x="4121072" y="1930600"/>
                  <a:pt x="4113352" y="2133479"/>
                </a:cubicBezTo>
                <a:lnTo>
                  <a:pt x="4074388" y="3270918"/>
                </a:lnTo>
                <a:cubicBezTo>
                  <a:pt x="4072534" y="3351848"/>
                  <a:pt x="4059594" y="3450848"/>
                  <a:pt x="4057741" y="3531778"/>
                </a:cubicBezTo>
                <a:cubicBezTo>
                  <a:pt x="4063853" y="3525628"/>
                  <a:pt x="4055864" y="3680107"/>
                  <a:pt x="4049247" y="3699138"/>
                </a:cubicBezTo>
                <a:lnTo>
                  <a:pt x="3983235" y="5384761"/>
                </a:lnTo>
                <a:lnTo>
                  <a:pt x="3988613" y="5422435"/>
                </a:lnTo>
                <a:cubicBezTo>
                  <a:pt x="3987934" y="5457718"/>
                  <a:pt x="3981455" y="5566987"/>
                  <a:pt x="3979159" y="5596462"/>
                </a:cubicBezTo>
                <a:lnTo>
                  <a:pt x="3974839" y="5599286"/>
                </a:lnTo>
                <a:cubicBezTo>
                  <a:pt x="3974001" y="5620694"/>
                  <a:pt x="3976042" y="5639205"/>
                  <a:pt x="3972325" y="5663512"/>
                </a:cubicBezTo>
                <a:lnTo>
                  <a:pt x="0" y="5467037"/>
                </a:lnTo>
                <a:lnTo>
                  <a:pt x="2952" y="5398536"/>
                </a:lnTo>
                <a:lnTo>
                  <a:pt x="56818" y="3948801"/>
                </a:lnTo>
                <a:lnTo>
                  <a:pt x="222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3520" y="140011"/>
            <a:ext cx="6218486" cy="1706584"/>
          </a:xfrm>
        </p:spPr>
        <p:txBody>
          <a:bodyPr anchor="ctr">
            <a:normAutofit/>
          </a:bodyPr>
          <a:lstStyle/>
          <a:p>
            <a:r>
              <a:rPr lang="ru-RU" sz="3700" dirty="0"/>
              <a:t>Чингисхан завещал свои земли четырем сыновьям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-158944" y="2103283"/>
            <a:ext cx="7186972" cy="4198498"/>
          </a:xfrm>
        </p:spPr>
        <p:txBody>
          <a:bodyPr anchor="ctr">
            <a:noAutofit/>
          </a:bodyPr>
          <a:lstStyle/>
          <a:p>
            <a:pPr lvl="0">
              <a:lnSpc>
                <a:spcPct val="110000"/>
              </a:lnSpc>
            </a:pPr>
            <a:r>
              <a:rPr lang="mn-MN" sz="2000" dirty="0"/>
              <a:t>У Чингисхана</a:t>
            </a:r>
            <a:r>
              <a:rPr lang="ru-RU" sz="2000" dirty="0"/>
              <a:t> был</a:t>
            </a:r>
            <a:r>
              <a:rPr lang="mn-MN" sz="2000" dirty="0"/>
              <a:t>и: 4 жены, 4 дочери,.4 сына.П</a:t>
            </a:r>
            <a:r>
              <a:rPr lang="ru-RU" sz="2000" dirty="0" err="1"/>
              <a:t>ервой</a:t>
            </a:r>
            <a:r>
              <a:rPr lang="ru-RU" sz="2000" dirty="0"/>
              <a:t> жены Борте, затем Хулан, Есуй и Есуген, от которых у него было 4 дочери: Алалтун, Чечехен и Алага, и 4 сына: Зучи, Чагадай, Огодей и </a:t>
            </a:r>
            <a:r>
              <a:rPr lang="ru-RU" sz="2000" dirty="0" err="1"/>
              <a:t>Толуй</a:t>
            </a:r>
            <a:r>
              <a:rPr lang="mn-MN" sz="2000" dirty="0"/>
              <a:t>. </a:t>
            </a:r>
            <a:r>
              <a:rPr lang="ru-RU" sz="2000" dirty="0"/>
              <a:t>Чингисхан умер в начале 1227 года. </a:t>
            </a:r>
            <a:r>
              <a:rPr lang="mn-MN" sz="2000" dirty="0"/>
              <a:t>Тогда он завещал свои земли 4 сыновьям. </a:t>
            </a:r>
            <a:r>
              <a:rPr lang="ru-RU" sz="2000" dirty="0"/>
              <a:t>В то время Монгольская империя была разделена на четыре ханства: </a:t>
            </a:r>
            <a:r>
              <a:rPr lang="mn-MN" sz="2000" dirty="0"/>
              <a:t>Золотая</a:t>
            </a:r>
            <a:r>
              <a:rPr lang="ru-RU" sz="2000" dirty="0"/>
              <a:t> Орд</a:t>
            </a:r>
            <a:r>
              <a:rPr lang="mn-MN" sz="2000" dirty="0"/>
              <a:t>а</a:t>
            </a:r>
            <a:r>
              <a:rPr lang="ru-RU" sz="2000" dirty="0"/>
              <a:t>,</a:t>
            </a:r>
            <a:r>
              <a:rPr lang="mn-MN" sz="2000" dirty="0"/>
              <a:t> Илхаант</a:t>
            </a:r>
            <a:r>
              <a:rPr lang="ru-RU" sz="2000" dirty="0"/>
              <a:t>, </a:t>
            </a:r>
            <a:r>
              <a:rPr lang="mn-MN" sz="2000" dirty="0"/>
              <a:t>государство Ца</a:t>
            </a:r>
            <a:r>
              <a:rPr lang="ru-RU" sz="2000" dirty="0"/>
              <a:t>г</a:t>
            </a:r>
            <a:r>
              <a:rPr lang="mn-MN" sz="2000" dirty="0"/>
              <a:t>а</a:t>
            </a:r>
            <a:r>
              <a:rPr lang="ru-RU" sz="2000" dirty="0" err="1"/>
              <a:t>адай</a:t>
            </a:r>
            <a:r>
              <a:rPr lang="ru-RU" sz="2000" dirty="0"/>
              <a:t> и династию Юань, и этими четырьмя ханствами правили четыре сына Чингисхана. Историки считают, что они продолжали бороться и расширять свои территории. Иногда они объединялись до XVI века.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C898231-2003-AC82-11B0-2428102B11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 rot="171272">
            <a:off x="7365601" y="525280"/>
            <a:ext cx="4227447" cy="57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47760"/>
      </p:ext>
    </p:extLst>
  </p:cSld>
  <p:clrMapOvr>
    <a:masterClrMapping/>
  </p:clrMapOvr>
</p:sld>
</file>

<file path=ppt/theme/theme1.xml><?xml version="1.0" encoding="utf-8"?>
<a:theme xmlns:a="http://schemas.openxmlformats.org/drawingml/2006/main" name="AfterhoursVTI">
  <a:themeElements>
    <a:clrScheme name="Afterhours">
      <a:dk1>
        <a:sysClr val="windowText" lastClr="000000"/>
      </a:dk1>
      <a:lt1>
        <a:srgbClr val="FFFFFF"/>
      </a:lt1>
      <a:dk2>
        <a:srgbClr val="2D3122"/>
      </a:dk2>
      <a:lt2>
        <a:srgbClr val="F3F2EE"/>
      </a:lt2>
      <a:accent1>
        <a:srgbClr val="31AEC4"/>
      </a:accent1>
      <a:accent2>
        <a:srgbClr val="3163BD"/>
      </a:accent2>
      <a:accent3>
        <a:srgbClr val="5E854F"/>
      </a:accent3>
      <a:accent4>
        <a:srgbClr val="34B66C"/>
      </a:accent4>
      <a:accent5>
        <a:srgbClr val="CD2929"/>
      </a:accent5>
      <a:accent6>
        <a:srgbClr val="6946C8"/>
      </a:accent6>
      <a:hlink>
        <a:srgbClr val="0678EA"/>
      </a:hlink>
      <a:folHlink>
        <a:srgbClr val="B65887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hoursVTI" id="{90A150B1-9C08-42C7-B4E0-C1D732064FA1}" vid="{A6104589-8A83-4A64-B7F1-AAF946A405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10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AfterhoursVTI</vt:lpstr>
      <vt:lpstr>Чингис хан</vt:lpstr>
      <vt:lpstr>Детства Темужина</vt:lpstr>
      <vt:lpstr>Первая жена Темужина</vt:lpstr>
      <vt:lpstr>Враг Темуджина</vt:lpstr>
      <vt:lpstr>Князь Хамаг Монгол</vt:lpstr>
      <vt:lpstr>Князь Великий Монгол  /1206-1260/</vt:lpstr>
      <vt:lpstr>Великий Хуралдай</vt:lpstr>
      <vt:lpstr>Военные походы</vt:lpstr>
      <vt:lpstr>Чингисхан завещал свои земли четырем сыновьям</vt:lpstr>
      <vt:lpstr>Источник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Чингисхан</dc:title>
  <dc:creator>Ayush Enkhtuul</dc:creator>
  <cp:lastModifiedBy>Ayush Enkhtuul</cp:lastModifiedBy>
  <cp:revision>10</cp:revision>
  <dcterms:created xsi:type="dcterms:W3CDTF">2026-04-11T13:17:44Z</dcterms:created>
  <dcterms:modified xsi:type="dcterms:W3CDTF">2026-04-11T17:13:49Z</dcterms:modified>
</cp:coreProperties>
</file>