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62" r:id="rId2"/>
    <p:sldMasterId id="2147483763" r:id="rId3"/>
    <p:sldMasterId id="2147483764" r:id="rId4"/>
  </p:sldMasterIdLst>
  <p:sldIdLst>
    <p:sldId id="269" r:id="rId5"/>
    <p:sldId id="272" r:id="rId6"/>
    <p:sldId id="273" r:id="rId7"/>
    <p:sldId id="274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tableStyles" Target="tableStyles.xml" /><Relationship Id="rId3" Type="http://schemas.openxmlformats.org/officeDocument/2006/relationships/slideMaster" Target="slideMasters/slideMaster3.xml" /><Relationship Id="rId7" Type="http://schemas.openxmlformats.org/officeDocument/2006/relationships/slide" Target="slides/slide3.xml" /><Relationship Id="rId12" Type="http://schemas.openxmlformats.org/officeDocument/2006/relationships/theme" Target="theme/theme1.xml" /><Relationship Id="rId2" Type="http://schemas.openxmlformats.org/officeDocument/2006/relationships/slideMaster" Target="slideMasters/slideMaster2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2.xml" /><Relationship Id="rId11" Type="http://schemas.openxmlformats.org/officeDocument/2006/relationships/viewProps" Target="viewProps.xml" /><Relationship Id="rId5" Type="http://schemas.openxmlformats.org/officeDocument/2006/relationships/slide" Target="slides/slide1.xml" /><Relationship Id="rId10" Type="http://schemas.openxmlformats.org/officeDocument/2006/relationships/presProps" Target="presProps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5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DD4C4B28-6B4B-4445-8535-F516D74E4AA9}"/>
              </a:ext>
            </a:extLst>
          </p:cNvPr>
          <p:cNvSpPr/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5621-D631-4F31-AEEF-C8574E50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6356" y="6007608"/>
            <a:ext cx="3143643" cy="365125"/>
          </a:xfrm>
        </p:spPr>
        <p:txBody>
          <a:bodyPr/>
          <a:lstStyle/>
          <a:p>
            <a:fld id="{53BEF823-48A5-43FC-BE03-E79964288B41}" type="datetimeFigureOut">
              <a:rPr lang="en-US" smtClean="0"/>
              <a:t>4/11/2026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E125-77AD-4E23-AFB7-C5CFDEA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991" y="6007608"/>
            <a:ext cx="67208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9682-B530-4F52-87B9-39464A09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49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9FCF-ACDF-495D-ACFA-15FCAC9E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786E3-AB17-427E-8EF8-7FCB671A1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3B4E9-7A16-448C-8BE6-B14941A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4/11/2026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212F5-5835-49FF-836F-5E3008A0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D492B-E5EE-4D24-A087-57D739CF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960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1E395-94BD-4E79-8E42-9CD4EB33C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5542" y="758952"/>
            <a:ext cx="2954458" cy="4986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AA8A4-66BC-4E80-ABE3-F533F82B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8952" y="758952"/>
            <a:ext cx="7407586" cy="49860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4EA6-6A1A-48ED-9D79-A438561C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4/11/2026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9B2BA-9250-4EBF-8820-10BDA5C1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14475-55F3-4C46-BAE2-E4D93E9E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01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DD4C4B28-6B4B-4445-8535-F516D74E4AA9}"/>
              </a:ext>
            </a:extLst>
          </p:cNvPr>
          <p:cNvSpPr/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5621-D631-4F31-AEEF-C8574E50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6356" y="6007608"/>
            <a:ext cx="3143643" cy="365125"/>
          </a:xfrm>
        </p:spPr>
        <p:txBody>
          <a:bodyPr/>
          <a:lstStyle/>
          <a:p>
            <a:fld id="{53BEF823-48A5-43FC-BE03-E79964288B41}" type="datetimeFigureOut">
              <a:rPr lang="en-US" smtClean="0"/>
              <a:t>4/11/2026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E125-77AD-4E23-AFB7-C5CFDEA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991" y="6007608"/>
            <a:ext cx="67208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9682-B530-4F52-87B9-39464A09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49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51BD-5252-4168-A69E-C6864AE2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8EEE-19C9-493B-836D-73B9E4A0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A6BFE-11ED-4FB4-9F65-508B5B0F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4/11/2026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F536E-BEFF-4E0D-B4EC-39DE28C6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E02AF-6FE1-4972-BD48-A82499AD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431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52EE-D9FC-4E51-9BFF-141F9192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1" y="2414016"/>
            <a:ext cx="10666949" cy="309981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086C4-4949-4E7A-A182-6709496A1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389888"/>
            <a:ext cx="10671048" cy="822960"/>
          </a:xfrm>
        </p:spPr>
        <p:txBody>
          <a:bodyPr anchor="ctr"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2BC88-6A2B-4851-9568-23A4B74D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4/11/2026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2CFE5-65C3-4F46-9141-4645455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1B390-4E13-4481-AC02-FF126656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103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E02F8-47BB-4D30-8EFE-69C9222D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648" y="758952"/>
            <a:ext cx="6245352" cy="2240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44D33-6BF0-4205-A542-8537E351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647" y="3273551"/>
            <a:ext cx="6245351" cy="2240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953A83-D2BE-4015-8D64-BE93DDFE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4/11/2026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849E67-05F9-4033-B033-74D6B8C8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AAC6AA-CFFB-438F-9327-DDB023E2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4960CB-ABA7-4442-AB15-FE444F23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3413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8291-9C7D-407E-8D07-FA3A323E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192D2-8BA6-4A4D-814D-AD37A2A10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0323" y="1377198"/>
            <a:ext cx="6239675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FD4BC-C948-41C4-BA24-5D26147E1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4647" y="3319548"/>
            <a:ext cx="6245351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E359C-F73D-4F1B-9F9A-6D6285671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4646" y="3932372"/>
            <a:ext cx="6245352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76B63AE-38FF-40DD-A543-32DD98E6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686C0EB-E082-4BAB-99E8-B42F3C28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4/11/2026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3CB0152-BA1F-48C7-A66F-3ADB51C9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D1C21B3-5CF6-415F-8295-EED3DF5C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851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70D5-4EB9-4410-A8AE-6D85F192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87FB59-BA77-4864-B9E8-99485125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4/11/2026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F0BC0B-BA67-455B-B567-1473DF06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F0BCF3-6FB5-4529-AA6A-A3146735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709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1315B-6865-4A5A-91C1-B7533903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36720-08C7-43DE-8EB5-CAB52D0E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477AF-B012-491C-AE42-22DE1203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291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83AC-72A9-43F5-A1B3-1D7A6A4C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58951"/>
            <a:ext cx="6245352" cy="47548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45592-52ED-4270-ACBB-BCC528DA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3" y="3815080"/>
            <a:ext cx="3831336" cy="169875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9A93518-F9B5-418F-9883-BEF8359B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4/11/2026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7B9FFE7-C4AB-425B-9B56-E412C722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231052-EBA8-4781-B28A-2FEA8BE5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BF9E7-F686-4FA1-9BA5-69BDD01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30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859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51BD-5252-4168-A69E-C6864AE2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8EEE-19C9-493B-836D-73B9E4A0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A6BFE-11ED-4FB4-9F65-508B5B0F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4/11/2026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F536E-BEFF-4E0D-B4EC-39DE28C6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E02AF-6FE1-4972-BD48-A82499AD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431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6CF06-B27C-4DC4-981D-38E3199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58951"/>
            <a:ext cx="6245352" cy="4754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76E66-2CB3-4F47-97F6-077C4281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2" y="3794760"/>
            <a:ext cx="3831336" cy="171907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414C9F-CBBD-4D5E-A831-BC0CDFEB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4/11/2026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8DC0C8-B580-442D-8DAC-4F0F869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0D29E8-DFEE-49AB-83AF-85FF2525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AAF1B-6B6E-4D37-8F57-E403C637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26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49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9FCF-ACDF-495D-ACFA-15FCAC9E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786E3-AB17-427E-8EF8-7FCB671A1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3B4E9-7A16-448C-8BE6-B14941A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4/11/2026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212F5-5835-49FF-836F-5E3008A0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D492B-E5EE-4D24-A087-57D739CF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960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1E395-94BD-4E79-8E42-9CD4EB33C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5542" y="758952"/>
            <a:ext cx="2954458" cy="4986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AA8A4-66BC-4E80-ABE3-F533F82B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8952" y="758952"/>
            <a:ext cx="7407586" cy="49860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4EA6-6A1A-48ED-9D79-A438561C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4/11/2026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9B2BA-9250-4EBF-8820-10BDA5C1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14475-55F3-4C46-BAE2-E4D93E9E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01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DD4C4B28-6B4B-4445-8535-F516D74E4AA9}"/>
              </a:ext>
            </a:extLst>
          </p:cNvPr>
          <p:cNvSpPr/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5621-D631-4F31-AEEF-C8574E50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6356" y="6007608"/>
            <a:ext cx="3143643" cy="365125"/>
          </a:xfrm>
        </p:spPr>
        <p:txBody>
          <a:bodyPr/>
          <a:lstStyle/>
          <a:p>
            <a:fld id="{53BEF823-48A5-43FC-BE03-E79964288B41}" type="datetimeFigureOut">
              <a:rPr lang="en-US" smtClean="0"/>
              <a:t>4/11/2026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E125-77AD-4E23-AFB7-C5CFDEA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991" y="6007608"/>
            <a:ext cx="67208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9682-B530-4F52-87B9-39464A09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49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51BD-5252-4168-A69E-C6864AE2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8EEE-19C9-493B-836D-73B9E4A0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A6BFE-11ED-4FB4-9F65-508B5B0F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4/11/2026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F536E-BEFF-4E0D-B4EC-39DE28C6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E02AF-6FE1-4972-BD48-A82499AD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4316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52EE-D9FC-4E51-9BFF-141F9192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1" y="2414016"/>
            <a:ext cx="10666949" cy="309981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086C4-4949-4E7A-A182-6709496A1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389888"/>
            <a:ext cx="10671048" cy="822960"/>
          </a:xfrm>
        </p:spPr>
        <p:txBody>
          <a:bodyPr anchor="ctr"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2BC88-6A2B-4851-9568-23A4B74D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4/11/2026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2CFE5-65C3-4F46-9141-4645455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1B390-4E13-4481-AC02-FF126656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1038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E02F8-47BB-4D30-8EFE-69C9222D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648" y="758952"/>
            <a:ext cx="6245352" cy="2240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44D33-6BF0-4205-A542-8537E351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647" y="3273551"/>
            <a:ext cx="6245351" cy="2240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953A83-D2BE-4015-8D64-BE93DDFE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4/11/2026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849E67-05F9-4033-B033-74D6B8C8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AAC6AA-CFFB-438F-9327-DDB023E2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4960CB-ABA7-4442-AB15-FE444F23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34130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8291-9C7D-407E-8D07-FA3A323E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192D2-8BA6-4A4D-814D-AD37A2A10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0323" y="1377198"/>
            <a:ext cx="6239675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FD4BC-C948-41C4-BA24-5D26147E1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4647" y="3319548"/>
            <a:ext cx="6245351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E359C-F73D-4F1B-9F9A-6D6285671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4646" y="3932372"/>
            <a:ext cx="6245352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76B63AE-38FF-40DD-A543-32DD98E6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686C0EB-E082-4BAB-99E8-B42F3C28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4/11/2026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3CB0152-BA1F-48C7-A66F-3ADB51C9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D1C21B3-5CF6-415F-8295-EED3DF5C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8516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70D5-4EB9-4410-A8AE-6D85F192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87FB59-BA77-4864-B9E8-99485125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4/11/2026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F0BC0B-BA67-455B-B567-1473DF06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F0BCF3-6FB5-4529-AA6A-A3146735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7094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1315B-6865-4A5A-91C1-B7533903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36720-08C7-43DE-8EB5-CAB52D0E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477AF-B012-491C-AE42-22DE1203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291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52EE-D9FC-4E51-9BFF-141F9192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1" y="2414016"/>
            <a:ext cx="10666949" cy="309981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086C4-4949-4E7A-A182-6709496A1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389888"/>
            <a:ext cx="10671048" cy="822960"/>
          </a:xfrm>
        </p:spPr>
        <p:txBody>
          <a:bodyPr anchor="ctr"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2BC88-6A2B-4851-9568-23A4B74D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4/11/2026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2CFE5-65C3-4F46-9141-4645455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1B390-4E13-4481-AC02-FF126656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1038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83AC-72A9-43F5-A1B3-1D7A6A4C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58951"/>
            <a:ext cx="6245352" cy="47548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45592-52ED-4270-ACBB-BCC528DA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3" y="3815080"/>
            <a:ext cx="3831336" cy="169875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9A93518-F9B5-418F-9883-BEF8359B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4/11/2026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7B9FFE7-C4AB-425B-9B56-E412C722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231052-EBA8-4781-B28A-2FEA8BE5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BF9E7-F686-4FA1-9BA5-69BDD01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30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8590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6CF06-B27C-4DC4-981D-38E3199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58951"/>
            <a:ext cx="6245352" cy="4754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76E66-2CB3-4F47-97F6-077C4281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2" y="3794760"/>
            <a:ext cx="3831336" cy="171907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414C9F-CBBD-4D5E-A831-BC0CDFEB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4/11/2026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8DC0C8-B580-442D-8DAC-4F0F869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0D29E8-DFEE-49AB-83AF-85FF2525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AAF1B-6B6E-4D37-8F57-E403C637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26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496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9FCF-ACDF-495D-ACFA-15FCAC9E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786E3-AB17-427E-8EF8-7FCB671A1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3B4E9-7A16-448C-8BE6-B14941A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4/11/2026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212F5-5835-49FF-836F-5E3008A0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D492B-E5EE-4D24-A087-57D739CF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9600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1E395-94BD-4E79-8E42-9CD4EB33C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5542" y="758952"/>
            <a:ext cx="2954458" cy="4986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AA8A4-66BC-4E80-ABE3-F533F82B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8952" y="758952"/>
            <a:ext cx="7407586" cy="49860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4EA6-6A1A-48ED-9D79-A438561C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4/11/2026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9B2BA-9250-4EBF-8820-10BDA5C1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14475-55F3-4C46-BAE2-E4D93E9E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016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DD4C4B28-6B4B-4445-8535-F516D74E4AA9}"/>
              </a:ext>
            </a:extLst>
          </p:cNvPr>
          <p:cNvSpPr/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5621-D631-4F31-AEEF-C8574E50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6356" y="6007608"/>
            <a:ext cx="3143643" cy="365125"/>
          </a:xfrm>
        </p:spPr>
        <p:txBody>
          <a:bodyPr/>
          <a:lstStyle/>
          <a:p>
            <a:fld id="{53BEF823-48A5-43FC-BE03-E79964288B41}" type="datetimeFigureOut">
              <a:rPr lang="en-US" smtClean="0"/>
              <a:t>4/11/2026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E125-77AD-4E23-AFB7-C5CFDEA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991" y="6007608"/>
            <a:ext cx="67208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9682-B530-4F52-87B9-39464A09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49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51BD-5252-4168-A69E-C6864AE2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8EEE-19C9-493B-836D-73B9E4A0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A6BFE-11ED-4FB4-9F65-508B5B0F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4/11/2026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F536E-BEFF-4E0D-B4EC-39DE28C6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E02AF-6FE1-4972-BD48-A82499AD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4316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52EE-D9FC-4E51-9BFF-141F9192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1" y="2414016"/>
            <a:ext cx="10666949" cy="309981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086C4-4949-4E7A-A182-6709496A1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389888"/>
            <a:ext cx="10671048" cy="822960"/>
          </a:xfrm>
        </p:spPr>
        <p:txBody>
          <a:bodyPr anchor="ctr"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2BC88-6A2B-4851-9568-23A4B74D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4/11/2026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2CFE5-65C3-4F46-9141-4645455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1B390-4E13-4481-AC02-FF126656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1038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E02F8-47BB-4D30-8EFE-69C9222D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648" y="758952"/>
            <a:ext cx="6245352" cy="2240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44D33-6BF0-4205-A542-8537E351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647" y="3273551"/>
            <a:ext cx="6245351" cy="2240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953A83-D2BE-4015-8D64-BE93DDFE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4/11/2026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849E67-05F9-4033-B033-74D6B8C8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AAC6AA-CFFB-438F-9327-DDB023E2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4960CB-ABA7-4442-AB15-FE444F23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34130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8291-9C7D-407E-8D07-FA3A323E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192D2-8BA6-4A4D-814D-AD37A2A10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0323" y="1377198"/>
            <a:ext cx="6239675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FD4BC-C948-41C4-BA24-5D26147E1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4647" y="3319548"/>
            <a:ext cx="6245351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E359C-F73D-4F1B-9F9A-6D6285671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4646" y="3932372"/>
            <a:ext cx="6245352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76B63AE-38FF-40DD-A543-32DD98E6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686C0EB-E082-4BAB-99E8-B42F3C28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4/11/2026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3CB0152-BA1F-48C7-A66F-3ADB51C9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D1C21B3-5CF6-415F-8295-EED3DF5C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8516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70D5-4EB9-4410-A8AE-6D85F192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87FB59-BA77-4864-B9E8-99485125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4/11/2026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F0BC0B-BA67-455B-B567-1473DF06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F0BCF3-6FB5-4529-AA6A-A3146735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709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E02F8-47BB-4D30-8EFE-69C9222D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648" y="758952"/>
            <a:ext cx="6245352" cy="2240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44D33-6BF0-4205-A542-8537E351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647" y="3273551"/>
            <a:ext cx="6245351" cy="2240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953A83-D2BE-4015-8D64-BE93DDFE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4/11/2026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849E67-05F9-4033-B033-74D6B8C8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AAC6AA-CFFB-438F-9327-DDB023E2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4960CB-ABA7-4442-AB15-FE444F23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34130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1315B-6865-4A5A-91C1-B7533903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36720-08C7-43DE-8EB5-CAB52D0E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477AF-B012-491C-AE42-22DE1203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2916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83AC-72A9-43F5-A1B3-1D7A6A4C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58951"/>
            <a:ext cx="6245352" cy="47548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45592-52ED-4270-ACBB-BCC528DA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3" y="3815080"/>
            <a:ext cx="3831336" cy="169875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9A93518-F9B5-418F-9883-BEF8359B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4/11/2026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7B9FFE7-C4AB-425B-9B56-E412C722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231052-EBA8-4781-B28A-2FEA8BE5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BF9E7-F686-4FA1-9BA5-69BDD01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30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8590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6CF06-B27C-4DC4-981D-38E3199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58951"/>
            <a:ext cx="6245352" cy="4754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76E66-2CB3-4F47-97F6-077C4281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2" y="3794760"/>
            <a:ext cx="3831336" cy="171907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414C9F-CBBD-4D5E-A831-BC0CDFEB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4/11/2026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8DC0C8-B580-442D-8DAC-4F0F869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0D29E8-DFEE-49AB-83AF-85FF2525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AAF1B-6B6E-4D37-8F57-E403C637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26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496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9FCF-ACDF-495D-ACFA-15FCAC9E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786E3-AB17-427E-8EF8-7FCB671A1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3B4E9-7A16-448C-8BE6-B14941A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4/11/2026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212F5-5835-49FF-836F-5E3008A0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D492B-E5EE-4D24-A087-57D739CF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9600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1E395-94BD-4E79-8E42-9CD4EB33C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5542" y="758952"/>
            <a:ext cx="2954458" cy="4986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AA8A4-66BC-4E80-ABE3-F533F82B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8952" y="758952"/>
            <a:ext cx="7407586" cy="49860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4EA6-6A1A-48ED-9D79-A438561C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4/11/2026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9B2BA-9250-4EBF-8820-10BDA5C1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14475-55F3-4C46-BAE2-E4D93E9E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0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8291-9C7D-407E-8D07-FA3A323E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192D2-8BA6-4A4D-814D-AD37A2A10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0323" y="1377198"/>
            <a:ext cx="6239675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FD4BC-C948-41C4-BA24-5D26147E1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4647" y="3319548"/>
            <a:ext cx="6245351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E359C-F73D-4F1B-9F9A-6D6285671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4646" y="3932372"/>
            <a:ext cx="6245352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76B63AE-38FF-40DD-A543-32DD98E6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686C0EB-E082-4BAB-99E8-B42F3C28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4/11/2026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3CB0152-BA1F-48C7-A66F-3ADB51C9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D1C21B3-5CF6-415F-8295-EED3DF5C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851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70D5-4EB9-4410-A8AE-6D85F192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87FB59-BA77-4864-B9E8-99485125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4/11/2026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F0BC0B-BA67-455B-B567-1473DF06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F0BCF3-6FB5-4529-AA6A-A3146735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70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1315B-6865-4A5A-91C1-B7533903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4/11/2026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36720-08C7-43DE-8EB5-CAB52D0E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477AF-B012-491C-AE42-22DE1203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29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83AC-72A9-43F5-A1B3-1D7A6A4C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58951"/>
            <a:ext cx="6245352" cy="47548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45592-52ED-4270-ACBB-BCC528DA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3" y="3815080"/>
            <a:ext cx="3831336" cy="169875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9A93518-F9B5-418F-9883-BEF8359B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4/11/2026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7B9FFE7-C4AB-425B-9B56-E412C722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231052-EBA8-4781-B28A-2FEA8BE5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BF9E7-F686-4FA1-9BA5-69BDD01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30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85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6CF06-B27C-4DC4-981D-38E3199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58951"/>
            <a:ext cx="6245352" cy="4754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76E66-2CB3-4F47-97F6-077C4281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2" y="3794760"/>
            <a:ext cx="3831336" cy="171907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414C9F-CBBD-4D5E-A831-BC0CDFEB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4/11/2026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8DC0C8-B580-442D-8DAC-4F0F869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0D29E8-DFEE-49AB-83AF-85FF2525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AAF1B-6B6E-4D37-8F57-E403C637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26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4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 /><Relationship Id="rId3" Type="http://schemas.openxmlformats.org/officeDocument/2006/relationships/slideLayout" Target="../slideLayouts/slideLayout36.xml" /><Relationship Id="rId7" Type="http://schemas.openxmlformats.org/officeDocument/2006/relationships/slideLayout" Target="../slideLayouts/slideLayout40.xml" /><Relationship Id="rId12" Type="http://schemas.openxmlformats.org/officeDocument/2006/relationships/theme" Target="../theme/theme4.xml" /><Relationship Id="rId2" Type="http://schemas.openxmlformats.org/officeDocument/2006/relationships/slideLayout" Target="../slideLayouts/slideLayout35.xml" /><Relationship Id="rId1" Type="http://schemas.openxmlformats.org/officeDocument/2006/relationships/slideLayout" Target="../slideLayouts/slideLayout34.xml" /><Relationship Id="rId6" Type="http://schemas.openxmlformats.org/officeDocument/2006/relationships/slideLayout" Target="../slideLayouts/slideLayout39.xml" /><Relationship Id="rId11" Type="http://schemas.openxmlformats.org/officeDocument/2006/relationships/slideLayout" Target="../slideLayouts/slideLayout44.xml" /><Relationship Id="rId5" Type="http://schemas.openxmlformats.org/officeDocument/2006/relationships/slideLayout" Target="../slideLayouts/slideLayout38.xml" /><Relationship Id="rId10" Type="http://schemas.openxmlformats.org/officeDocument/2006/relationships/slideLayout" Target="../slideLayouts/slideLayout43.xml" /><Relationship Id="rId4" Type="http://schemas.openxmlformats.org/officeDocument/2006/relationships/slideLayout" Target="../slideLayouts/slideLayout37.xml" /><Relationship Id="rId9" Type="http://schemas.openxmlformats.org/officeDocument/2006/relationships/slideLayout" Target="../slideLayouts/slideLayout4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72411438-92A5-42B0-9C54-EA4FB32ACB5E}"/>
              </a:ext>
            </a:extLst>
          </p:cNvPr>
          <p:cNvSpPr/>
          <p:nvPr/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4/11/2026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46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72411438-92A5-42B0-9C54-EA4FB32ACB5E}"/>
              </a:ext>
            </a:extLst>
          </p:cNvPr>
          <p:cNvSpPr/>
          <p:nvPr/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4/11/2026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46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72411438-92A5-42B0-9C54-EA4FB32ACB5E}"/>
              </a:ext>
            </a:extLst>
          </p:cNvPr>
          <p:cNvSpPr/>
          <p:nvPr/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4/11/2026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46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72411438-92A5-42B0-9C54-EA4FB32ACB5E}"/>
              </a:ext>
            </a:extLst>
          </p:cNvPr>
          <p:cNvSpPr/>
          <p:nvPr/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4/11/2026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46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 /><Relationship Id="rId1" Type="http://schemas.openxmlformats.org/officeDocument/2006/relationships/slideLayout" Target="../slideLayouts/slideLayout3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C18A9F-BD59-4AA9-A0CD-7B5895D06AF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3000"/>
          </a:blip>
          <a:srcRect r="10506" b="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078991" y="1143000"/>
            <a:ext cx="11399879" cy="3546179"/>
          </a:xfrm>
        </p:spPr>
        <p:txBody>
          <a:bodyPr>
            <a:normAutofit/>
          </a:bodyPr>
          <a:lstStyle/>
          <a:p>
            <a:r>
              <a:rPr lang="ru-RU" sz="4000" dirty="0"/>
              <a:t>Санкт-Петербургский государственный университет промышленных технологий и дизайна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1078991" y="5832169"/>
            <a:ext cx="9052560" cy="70408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200" i="1" dirty="0"/>
              <a:t>Петербургский Ангел </a:t>
            </a:r>
            <a:r>
              <a:rPr lang="ru-RU" sz="2000" dirty="0"/>
              <a:t>
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1E42A3-743C-4C15-9DA8-93AA9AEBF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6">
            <a:extLst>
              <a:ext uri="{FF2B5EF4-FFF2-40B4-BE49-F238E27FC236}">
                <a16:creationId xmlns:a16="http://schemas.microsoft.com/office/drawing/2014/main" id="{7021D92D-08FF-45A6-9109-AC9462C7E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43293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15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36264" y="495928"/>
            <a:ext cx="4328160" cy="8297333"/>
          </a:xfrm>
        </p:spPr>
        <p:txBody>
          <a:bodyPr>
            <a:normAutofit/>
          </a:bodyPr>
          <a:lstStyle/>
          <a:p>
            <a:r>
              <a:rPr lang="ru-RU" sz="4000" dirty="0"/>
              <a:t> В музее Петербургского Ангела хранит много работ Романа Шустрова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222112" y="334564"/>
            <a:ext cx="7010931" cy="7440168"/>
          </a:xfrm>
        </p:spPr>
        <p:txBody>
          <a:bodyPr/>
          <a:lstStyle/>
          <a:p>
            <a:pPr lvl="0"/>
            <a:r>
              <a:rPr lang="ru-RU" dirty="0"/>
              <a:t>7 марта 2026 года на занятии по журналистике в сфере культуры мой преподаватель В.Б. Высоцкий сказал, что на следующем занятии мы посетим музеф Санкт-Петербургского Ангела. Долгожданный день настал. Когда я искала на карте Санкт-Петербургский музей Ангела, он располагался вдоль Грибоедовского канала, по адресу проспект Римского Корсакова, 93. Поэтому я искала поберегу канала Грибоедева и нашла музей «Санкт-Петербургский Ангела». Недалеко от этого музей находиться Мариинский театр, максимальная цена за билеты на такие спектакли, как «Ромео и Джульетта» и «Лебединое озеро», составляла до 12-15 тысяч рублей. Это очень дороже было чем музейм Петербургского Ангела. В этом музее хранить много работ Романа Шустрова и можно посмотреть многие кукольные скульптуры, тем более Петербургский Ангел. Поэтому этот музей называл Петербургский Ангел.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301752" y="362712"/>
            <a:ext cx="4056888" cy="9573768"/>
          </a:xfrm>
        </p:spPr>
        <p:txBody>
          <a:bodyPr>
            <a:normAutofit/>
          </a:bodyPr>
          <a:lstStyle/>
          <a:p>
            <a:r>
              <a:rPr lang="ru-RU" sz="4000" dirty="0"/>
              <a:t>Прекрасные кукольные скульптуры Романа Шустрова живут в городских пространствах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358640" y="183418"/>
            <a:ext cx="7833360" cy="8080248"/>
          </a:xfrm>
        </p:spPr>
        <p:txBody>
          <a:bodyPr/>
          <a:lstStyle/>
          <a:p>
            <a:pPr lvl="0"/>
            <a:r>
              <a:rPr lang="ru-RU" dirty="0"/>
              <a:t>В Петербургском Ангеле было много кукольные скульптуры, которые из них можно посмотреть в городских пространствах. Например:</a:t>
            </a:r>
          </a:p>
          <a:p>
            <a:pPr lvl="0"/>
            <a:r>
              <a:rPr lang="ru-RU" dirty="0"/>
              <a:t>Так доработанная руками Марии Касьянeнко, появилась на набережной Карповки близ Первого мединститута бронзовая скульптуры Пeчального Ангела. </a:t>
            </a:r>
          </a:p>
          <a:p>
            <a:pPr lvl="0"/>
            <a:r>
              <a:rPr lang="ru-RU" dirty="0"/>
              <a:t>При жизни Романа поселился в Любашинском саду чудесный молодой Ангел Любашик, которого успели полюбить жители Калининском района.</a:t>
            </a:r>
          </a:p>
          <a:p>
            <a:pPr lvl="0"/>
            <a:r>
              <a:rPr lang="ru-RU" dirty="0"/>
              <a:t>А в городе Череповце в Соляном саду «заиграл» на скрипке Музыкальный Ангел, который был отлит петербургскими мастерами по рисунку Романа. </a:t>
            </a:r>
          </a:p>
          <a:p>
            <a:pPr lvl="0"/>
            <a:r>
              <a:rPr lang="ru-RU" dirty="0"/>
              <a:t>Бронзовый Петербургский Ангел в Измайловском саду у Молодёжного театра на Фонтанке стал одним из узнаваемых символов города. Ирина Бондаренко подобрала интересное место для установки скульптуры. Петербургский Ангел был придуман в 2001 году. Он был одет в пальто из непроклеенной мешковины. Вокруг шеи намотан длинный холодный шарф.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340659" y="758951"/>
            <a:ext cx="4138379" cy="5767354"/>
          </a:xfrm>
        </p:spPr>
        <p:txBody>
          <a:bodyPr>
            <a:normAutofit/>
          </a:bodyPr>
          <a:lstStyle/>
          <a:p>
            <a:r>
              <a:rPr lang="ru-RU" sz="4000" dirty="0"/>
              <a:t>Книга Романа Шустрова “Я – кукольник”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4479038" y="758952"/>
            <a:ext cx="6245352" cy="5767354"/>
          </a:xfrm>
        </p:spPr>
        <p:txBody>
          <a:bodyPr/>
          <a:lstStyle/>
          <a:p>
            <a:pPr lvl="0"/>
            <a:r>
              <a:rPr lang="ru-RU" dirty="0"/>
              <a:t>Когда я посмотрела музей Петербургский Ангел, тогда мне подарила книгу “Я-Кукольник” Романа Шустрова. Первое издание книги Романа Шустрова «Я-кукольник»  состоялось в 2016 году. Отсюда можно читать его биография, исповедь и своеобразная летопись одного из самых популярных в декоративном искусстве направлений-авторской куклы. Роман Шустро стоял у самых истоков кукольного движения в Ленинграде- Петербурге, он стал его вдохновительном и консолидатором. Посетители музея спрашивают книгу постоянно. Поэтому они решили переиздать книгу. Книга 2023 года, выпущенная после смерти художника, имеет дополнения: предисловие, фотографии и описание новых скульптур Романа, установленных в Санкт-Петербурге и Череповеце.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5AD29-E279-8974-A5A5-D38D6E8AC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3094"/>
            <a:ext cx="5396753" cy="685800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Факультет: Высшая школа печати и </a:t>
            </a:r>
            <a:r>
              <a:rPr lang="ru-RU" sz="400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медиатехнологий</a:t>
            </a:r>
            <a:br>
              <a:rPr lang="ru-RU" sz="4000" dirty="0">
                <a:solidFill>
                  <a:srgbClr val="0A0A0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dirty="0">
                <a:solidFill>
                  <a:srgbClr val="0A0A0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Группа: 1-МГ-30</a:t>
            </a:r>
            <a:br>
              <a:rPr lang="ru-RU" sz="4000" dirty="0">
                <a:solidFill>
                  <a:srgbClr val="0A0A0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Магистратур: </a:t>
            </a:r>
            <a:r>
              <a:rPr lang="ru-RU" sz="400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А.Энхтуул</a:t>
            </a:r>
            <a:br>
              <a:rPr lang="ru-RU" sz="4000" dirty="0">
                <a:solidFill>
                  <a:srgbClr val="0A0A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Рукововодитель: </a:t>
            </a:r>
            <a:r>
              <a:rPr lang="ru-RU" sz="400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В.Б.Высоцкий</a:t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  <a:r>
              <a:rPr lang="ru-RU" sz="4000" dirty="0">
                <a:solidFill>
                  <a:srgbClr val="0A0A0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br>
              <a: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B781382-79A5-4C2D-95BF-16F59786C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8376" b="1"/>
          <a:stretch>
            <a:fillRect/>
          </a:stretch>
        </p:blipFill>
        <p:spPr>
          <a:xfrm>
            <a:off x="4894599" y="-103094"/>
            <a:ext cx="7297402" cy="696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69760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VTI">
  <a:themeElements>
    <a:clrScheme name="Headlines">
      <a:dk1>
        <a:sysClr val="windowText" lastClr="000000"/>
      </a:dk1>
      <a:lt1>
        <a:sysClr val="window" lastClr="FFFFFF"/>
      </a:lt1>
      <a:dk2>
        <a:srgbClr val="232C41"/>
      </a:dk2>
      <a:lt2>
        <a:srgbClr val="F6F4EF"/>
      </a:lt2>
      <a:accent1>
        <a:srgbClr val="439EB7"/>
      </a:accent1>
      <a:accent2>
        <a:srgbClr val="E20E65"/>
      </a:accent2>
      <a:accent3>
        <a:srgbClr val="F59324"/>
      </a:accent3>
      <a:accent4>
        <a:srgbClr val="5046B9"/>
      </a:accent4>
      <a:accent5>
        <a:srgbClr val="5CB678"/>
      </a:accent5>
      <a:accent6>
        <a:srgbClr val="9717F7"/>
      </a:accent6>
      <a:hlink>
        <a:srgbClr val="E80095"/>
      </a:hlink>
      <a:folHlink>
        <a:srgbClr val="808080"/>
      </a:folHlink>
    </a:clrScheme>
    <a:fontScheme name="Custom 211">
      <a:majorFont>
        <a:latin typeface="Sitka Banne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VTI" id="{66EB4A02-0C0F-47F1-9F48-4E6882B9F967}" vid="{F3552358-4452-4FDA-9568-4F5DA32F7A60}"/>
    </a:ext>
  </a:extLst>
</a:theme>
</file>

<file path=ppt/theme/theme2.xml><?xml version="1.0" encoding="utf-8"?>
<a:theme xmlns:a="http://schemas.openxmlformats.org/drawingml/2006/main" name="HeadlinesVTI">
  <a:themeElements>
    <a:clrScheme name="Headlines">
      <a:dk1>
        <a:sysClr val="windowText" lastClr="000000"/>
      </a:dk1>
      <a:lt1>
        <a:sysClr val="window" lastClr="FFFFFF"/>
      </a:lt1>
      <a:dk2>
        <a:srgbClr val="232C41"/>
      </a:dk2>
      <a:lt2>
        <a:srgbClr val="F6F4EF"/>
      </a:lt2>
      <a:accent1>
        <a:srgbClr val="439EB7"/>
      </a:accent1>
      <a:accent2>
        <a:srgbClr val="E20E65"/>
      </a:accent2>
      <a:accent3>
        <a:srgbClr val="F59324"/>
      </a:accent3>
      <a:accent4>
        <a:srgbClr val="5046B9"/>
      </a:accent4>
      <a:accent5>
        <a:srgbClr val="5CB678"/>
      </a:accent5>
      <a:accent6>
        <a:srgbClr val="9717F7"/>
      </a:accent6>
      <a:hlink>
        <a:srgbClr val="E80095"/>
      </a:hlink>
      <a:folHlink>
        <a:srgbClr val="808080"/>
      </a:folHlink>
    </a:clrScheme>
    <a:fontScheme name="Custom 211">
      <a:majorFont>
        <a:latin typeface="Sitka Banne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VTI" id="{66EB4A02-0C0F-47F1-9F48-4E6882B9F967}" vid="{F3552358-4452-4FDA-9568-4F5DA32F7A60}"/>
    </a:ext>
  </a:extLst>
</a:theme>
</file>

<file path=ppt/theme/theme3.xml><?xml version="1.0" encoding="utf-8"?>
<a:theme xmlns:a="http://schemas.openxmlformats.org/drawingml/2006/main" name="HeadlinesVTI">
  <a:themeElements>
    <a:clrScheme name="Headlines">
      <a:dk1>
        <a:sysClr val="windowText" lastClr="000000"/>
      </a:dk1>
      <a:lt1>
        <a:sysClr val="window" lastClr="FFFFFF"/>
      </a:lt1>
      <a:dk2>
        <a:srgbClr val="232C41"/>
      </a:dk2>
      <a:lt2>
        <a:srgbClr val="F6F4EF"/>
      </a:lt2>
      <a:accent1>
        <a:srgbClr val="439EB7"/>
      </a:accent1>
      <a:accent2>
        <a:srgbClr val="E20E65"/>
      </a:accent2>
      <a:accent3>
        <a:srgbClr val="F59324"/>
      </a:accent3>
      <a:accent4>
        <a:srgbClr val="5046B9"/>
      </a:accent4>
      <a:accent5>
        <a:srgbClr val="5CB678"/>
      </a:accent5>
      <a:accent6>
        <a:srgbClr val="9717F7"/>
      </a:accent6>
      <a:hlink>
        <a:srgbClr val="E80095"/>
      </a:hlink>
      <a:folHlink>
        <a:srgbClr val="808080"/>
      </a:folHlink>
    </a:clrScheme>
    <a:fontScheme name="Custom 211">
      <a:majorFont>
        <a:latin typeface="Sitka Banne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VTI" id="{66EB4A02-0C0F-47F1-9F48-4E6882B9F967}" vid="{F3552358-4452-4FDA-9568-4F5DA32F7A60}"/>
    </a:ext>
  </a:extLst>
</a:theme>
</file>

<file path=ppt/theme/theme4.xml><?xml version="1.0" encoding="utf-8"?>
<a:theme xmlns:a="http://schemas.openxmlformats.org/drawingml/2006/main" name="HeadlinesVTI">
  <a:themeElements>
    <a:clrScheme name="Headlines">
      <a:dk1>
        <a:sysClr val="windowText" lastClr="000000"/>
      </a:dk1>
      <a:lt1>
        <a:sysClr val="window" lastClr="FFFFFF"/>
      </a:lt1>
      <a:dk2>
        <a:srgbClr val="232C41"/>
      </a:dk2>
      <a:lt2>
        <a:srgbClr val="F6F4EF"/>
      </a:lt2>
      <a:accent1>
        <a:srgbClr val="439EB7"/>
      </a:accent1>
      <a:accent2>
        <a:srgbClr val="E20E65"/>
      </a:accent2>
      <a:accent3>
        <a:srgbClr val="F59324"/>
      </a:accent3>
      <a:accent4>
        <a:srgbClr val="5046B9"/>
      </a:accent4>
      <a:accent5>
        <a:srgbClr val="5CB678"/>
      </a:accent5>
      <a:accent6>
        <a:srgbClr val="9717F7"/>
      </a:accent6>
      <a:hlink>
        <a:srgbClr val="E80095"/>
      </a:hlink>
      <a:folHlink>
        <a:srgbClr val="808080"/>
      </a:folHlink>
    </a:clrScheme>
    <a:fontScheme name="Custom 211">
      <a:majorFont>
        <a:latin typeface="Sitka Banne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VTI" id="{66EB4A02-0C0F-47F1-9F48-4E6882B9F967}" vid="{F3552358-4452-4FDA-9568-4F5DA32F7A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5</Slides>
  <Notes>0</Notes>
  <HiddenSlides>0</HiddenSlide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HeadlinesVTI</vt:lpstr>
      <vt:lpstr>HeadlinesVTI</vt:lpstr>
      <vt:lpstr>HeadlinesVTI</vt:lpstr>
      <vt:lpstr>HeadlinesVTI</vt:lpstr>
      <vt:lpstr>Санкт-Петербургский государственный университет промышленных технологий и дизайна</vt:lpstr>
      <vt:lpstr> В музее Петербургского Ангела хранит много работ Романа Шустрова</vt:lpstr>
      <vt:lpstr>Прекрасные кукольные скульптуры Романа Шустрова живут в городских пространствах</vt:lpstr>
      <vt:lpstr>Книга Романа Шустрова “Я – кукольник”</vt:lpstr>
      <vt:lpstr>Факультет: Высшая школа печати и медиатехнологий  Группа: 1-МГ-30 Магистратур: А.Энхтуул Рукововодитель: В.Б.Высоцкий  Санкт-Петербург 2026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Санкт-Петербургский государственный университет промышленных технологий и дизайна</dc:title>
  <dc:creator>Ayush Enkhtuul</dc:creator>
  <cp:lastModifiedBy>Ayush Enkhtuul</cp:lastModifiedBy>
  <cp:revision>3</cp:revision>
  <dcterms:created xsi:type="dcterms:W3CDTF">2026-04-11T18:13:28Z</dcterms:created>
  <dcterms:modified xsi:type="dcterms:W3CDTF">2026-04-11T19:54:27Z</dcterms:modified>
</cp:coreProperties>
</file>