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jpe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62" r:id="rId2"/>
    <p:sldMasterId id="2147483763" r:id="rId3"/>
    <p:sldMasterId id="2147483764" r:id="rId4"/>
  </p:sldMasterIdLst>
  <p:sldIdLst>
    <p:sldId id="269" r:id="rId5"/>
    <p:sldId id="272" r:id="rId6"/>
    <p:sldId id="273" r:id="rId7"/>
    <p:sldId id="274" r:id="rId8"/>
    <p:sldId id="27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tableStyles" Target="tableStyles.xml" /><Relationship Id="rId3" Type="http://schemas.openxmlformats.org/officeDocument/2006/relationships/slideMaster" Target="slideMasters/slideMaster3.xml" /><Relationship Id="rId7" Type="http://schemas.openxmlformats.org/officeDocument/2006/relationships/slide" Target="slides/slide3.xml" /><Relationship Id="rId12" Type="http://schemas.openxmlformats.org/officeDocument/2006/relationships/theme" Target="theme/theme1.xml" /><Relationship Id="rId2" Type="http://schemas.openxmlformats.org/officeDocument/2006/relationships/slideMaster" Target="slideMasters/slideMaster2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2.xml" /><Relationship Id="rId11" Type="http://schemas.openxmlformats.org/officeDocument/2006/relationships/viewProps" Target="viewProps.xml" /><Relationship Id="rId5" Type="http://schemas.openxmlformats.org/officeDocument/2006/relationships/slide" Target="slides/slide1.xml" /><Relationship Id="rId10" Type="http://schemas.openxmlformats.org/officeDocument/2006/relationships/presProps" Target="presProps.xml" /><Relationship Id="rId4" Type="http://schemas.openxmlformats.org/officeDocument/2006/relationships/slideMaster" Target="slideMasters/slideMaster4.xml" /><Relationship Id="rId9" Type="http://schemas.openxmlformats.org/officeDocument/2006/relationships/slide" Target="slides/slide5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 title="Page Number Shape">
            <a:extLst>
              <a:ext uri="{FF2B5EF4-FFF2-40B4-BE49-F238E27FC236}">
                <a16:creationId xmlns:a16="http://schemas.microsoft.com/office/drawing/2014/main" id="{DD4C4B28-6B4B-4445-8535-F516D74E4AA9}"/>
              </a:ext>
            </a:extLst>
          </p:cNvPr>
          <p:cNvSpPr/>
          <p:nvPr/>
        </p:nvSpPr>
        <p:spPr bwMode="auto">
          <a:xfrm>
            <a:off x="11784011" y="578356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cxnSp>
        <p:nvCxnSpPr>
          <p:cNvPr id="12" name="Straight Connector 11" title="Verticle Rule Line">
            <a:extLst>
              <a:ext uri="{FF2B5EF4-FFF2-40B4-BE49-F238E27FC236}">
                <a16:creationId xmlns:a16="http://schemas.microsoft.com/office/drawing/2014/main" id="{0CB1C732-7193-4253-8746-850D090A6B4E}"/>
              </a:ext>
            </a:extLst>
          </p:cNvPr>
          <p:cNvCxnSpPr>
            <a:cxnSpLocks/>
          </p:cNvCxnSpPr>
          <p:nvPr/>
        </p:nvCxnSpPr>
        <p:spPr>
          <a:xfrm>
            <a:off x="758952" y="1280160"/>
            <a:ext cx="0" cy="557784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F03AA199-952B-427F-A5BE-B97D25FD07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992" y="1143000"/>
            <a:ext cx="6720840" cy="3730752"/>
          </a:xfrm>
        </p:spPr>
        <p:txBody>
          <a:bodyPr anchor="t">
            <a:normAutofit/>
          </a:bodyPr>
          <a:lstStyle>
            <a:lvl1pPr algn="l"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1AA393-A876-475F-A05B-1CCAB6C1F0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8992" y="5010912"/>
            <a:ext cx="6720840" cy="704088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95621-D631-4F31-AEEF-C8574E50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86356" y="6007608"/>
            <a:ext cx="3143643" cy="365125"/>
          </a:xfrm>
        </p:spPr>
        <p:txBody>
          <a:bodyPr/>
          <a:lstStyle/>
          <a:p>
            <a:fld id="{53BEF823-48A5-43FC-BE03-E79964288B41}" type="datetimeFigureOut">
              <a:rPr lang="en-US" smtClean="0"/>
              <a:t>4/12/2026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EE125-77AD-4E23-AFB7-C5CFDEACA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8991" y="6007608"/>
            <a:ext cx="672083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69682-B530-4F52-87B9-39464A09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497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59FCF-ACDF-495D-ACFA-15FCAC9EA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3786E3-AB17-427E-8EF8-7FCB671A1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33B4E9-7A16-448C-8BE6-B14941A34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9212F5-5835-49FF-836F-5E3008A0E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9D492B-E5EE-4D24-A087-57D739CFA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960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31E395-94BD-4E79-8E42-9CD4EB33CA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5542" y="758952"/>
            <a:ext cx="2954458" cy="49860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AA8A4-66BC-4E80-ABE3-F533F82B8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8952" y="758952"/>
            <a:ext cx="7407586" cy="49860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DA4EA6-6A1A-48ED-9D79-A438561C7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49B2BA-9250-4EBF-8820-10BDA5C1C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914475-55F3-4C46-BAE2-E4D93E9E3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401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 title="Page Number Shape">
            <a:extLst>
              <a:ext uri="{FF2B5EF4-FFF2-40B4-BE49-F238E27FC236}">
                <a16:creationId xmlns:a16="http://schemas.microsoft.com/office/drawing/2014/main" id="{DD4C4B28-6B4B-4445-8535-F516D74E4AA9}"/>
              </a:ext>
            </a:extLst>
          </p:cNvPr>
          <p:cNvSpPr/>
          <p:nvPr/>
        </p:nvSpPr>
        <p:spPr bwMode="auto">
          <a:xfrm>
            <a:off x="11784011" y="578356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cxnSp>
        <p:nvCxnSpPr>
          <p:cNvPr id="12" name="Straight Connector 11" title="Verticle Rule Line">
            <a:extLst>
              <a:ext uri="{FF2B5EF4-FFF2-40B4-BE49-F238E27FC236}">
                <a16:creationId xmlns:a16="http://schemas.microsoft.com/office/drawing/2014/main" id="{0CB1C732-7193-4253-8746-850D090A6B4E}"/>
              </a:ext>
            </a:extLst>
          </p:cNvPr>
          <p:cNvCxnSpPr>
            <a:cxnSpLocks/>
          </p:cNvCxnSpPr>
          <p:nvPr/>
        </p:nvCxnSpPr>
        <p:spPr>
          <a:xfrm>
            <a:off x="758952" y="1280160"/>
            <a:ext cx="0" cy="557784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F03AA199-952B-427F-A5BE-B97D25FD07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992" y="1143000"/>
            <a:ext cx="6720840" cy="3730752"/>
          </a:xfrm>
        </p:spPr>
        <p:txBody>
          <a:bodyPr anchor="t">
            <a:normAutofit/>
          </a:bodyPr>
          <a:lstStyle>
            <a:lvl1pPr algn="l"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1AA393-A876-475F-A05B-1CCAB6C1F0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8992" y="5010912"/>
            <a:ext cx="6720840" cy="704088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95621-D631-4F31-AEEF-C8574E50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86356" y="6007608"/>
            <a:ext cx="3143643" cy="365125"/>
          </a:xfrm>
        </p:spPr>
        <p:txBody>
          <a:bodyPr/>
          <a:lstStyle/>
          <a:p>
            <a:fld id="{53BEF823-48A5-43FC-BE03-E79964288B41}" type="datetimeFigureOut">
              <a:rPr lang="en-US" smtClean="0"/>
              <a:t>4/12/2026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EE125-77AD-4E23-AFB7-C5CFDEACA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8991" y="6007608"/>
            <a:ext cx="672083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69682-B530-4F52-87B9-39464A09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497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351BD-5252-4168-A69E-C6864AE29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48EEE-19C9-493B-836D-73B9E4A0B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A6BFE-11ED-4FB4-9F65-508B5B0F0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0F536E-BEFF-4E0D-B4EC-39DE28C67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EE02AF-6FE1-4972-BD48-A82499AD6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4316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452EE-D9FC-4E51-9BFF-141F91923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051" y="2414016"/>
            <a:ext cx="10666949" cy="3099816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086C4-4949-4E7A-A182-6709496A1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952" y="1389888"/>
            <a:ext cx="10671048" cy="822960"/>
          </a:xfrm>
        </p:spPr>
        <p:txBody>
          <a:bodyPr anchor="ctr">
            <a:normAutofit/>
          </a:bodyPr>
          <a:lstStyle>
            <a:lvl1pPr marL="0" indent="0">
              <a:buNone/>
              <a:defRPr sz="20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12BC88-6A2B-4851-9568-23A4B74D9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82CFE5-65C3-4F46-9141-464545594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1B390-4E13-4481-AC02-FF126656C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1038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E02F8-47BB-4D30-8EFE-69C9222D9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84648" y="758952"/>
            <a:ext cx="6245352" cy="2240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844D33-6BF0-4205-A542-8537E3515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4647" y="3273551"/>
            <a:ext cx="6245351" cy="22402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6953A83-D2BE-4015-8D64-BE93DDFE5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A849E67-05F9-4033-B033-74D6B8C8E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FAAC6AA-CFFB-438F-9327-DDB023E2E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A4960CB-ABA7-4442-AB15-FE444F23C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34130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48291-9C7D-407E-8D07-FA3A323EA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4648" y="758952"/>
            <a:ext cx="6245352" cy="548640"/>
          </a:xfrm>
        </p:spPr>
        <p:txBody>
          <a:bodyPr anchor="b"/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A192D2-8BA6-4A4D-814D-AD37A2A10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90323" y="1377198"/>
            <a:ext cx="6239675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6FD4BC-C948-41C4-BA24-5D26147E1C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84647" y="3319548"/>
            <a:ext cx="6245351" cy="548640"/>
          </a:xfrm>
        </p:spPr>
        <p:txBody>
          <a:bodyPr anchor="b"/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2E359C-F73D-4F1B-9F9A-6D62856710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84646" y="3932372"/>
            <a:ext cx="6245352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76B63AE-38FF-40DD-A543-32DD98E6B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686C0EB-E082-4BAB-99E8-B42F3C28B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3CB0152-BA1F-48C7-A66F-3ADB51C94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BD1C21B3-5CF6-415F-8295-EED3DF5CB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8516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470D5-4EB9-4410-A8AE-6D85F1923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887FB59-BA77-4864-B9E8-994851250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6F0BC0B-BA67-455B-B567-1473DF062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CF0BCF3-6FB5-4529-AA6A-A31467351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7094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F1315B-6865-4A5A-91C1-B75339038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36720-08C7-43DE-8EB5-CAB52D0E9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477AF-B012-491C-AE42-22DE1203B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2916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183AC-72A9-43F5-A1B3-1D7A6A4C7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58951"/>
            <a:ext cx="6245352" cy="475488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045592-52ED-4270-ACBB-BCC528DAC4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953" y="3815080"/>
            <a:ext cx="3831336" cy="169875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99A93518-F9B5-418F-9883-BEF8359B0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7B9FFE7-C4AB-425B-9B56-E412C7221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9231052-EBA8-4781-B28A-2FEA8BE52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DBF9E7-F686-4FA1-9BA5-69BDD014B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2930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859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351BD-5252-4168-A69E-C6864AE29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48EEE-19C9-493B-836D-73B9E4A0B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A6BFE-11ED-4FB4-9F65-508B5B0F0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0F536E-BEFF-4E0D-B4EC-39DE28C67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EE02AF-6FE1-4972-BD48-A82499AD6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4316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16CF06-B27C-4DC4-981D-38E31997B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758951"/>
            <a:ext cx="6245352" cy="47548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976E66-2CB3-4F47-97F6-077C428183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952" y="3794760"/>
            <a:ext cx="3831336" cy="1719072"/>
          </a:xfr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1414C9F-CBBD-4D5E-A831-BC0CDFEBC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58DC0C8-B580-442D-8DAC-4F0F869B1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B0D29E8-DFEE-49AB-83AF-85FF25252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EAAF1B-6B6E-4D37-8F57-E403C6371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2926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9496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59FCF-ACDF-495D-ACFA-15FCAC9EA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3786E3-AB17-427E-8EF8-7FCB671A1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33B4E9-7A16-448C-8BE6-B14941A34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9212F5-5835-49FF-836F-5E3008A0E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9D492B-E5EE-4D24-A087-57D739CFA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9600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31E395-94BD-4E79-8E42-9CD4EB33CA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5542" y="758952"/>
            <a:ext cx="2954458" cy="49860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AA8A4-66BC-4E80-ABE3-F533F82B8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8952" y="758952"/>
            <a:ext cx="7407586" cy="49860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DA4EA6-6A1A-48ED-9D79-A438561C7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49B2BA-9250-4EBF-8820-10BDA5C1C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914475-55F3-4C46-BAE2-E4D93E9E3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4016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 title="Page Number Shape">
            <a:extLst>
              <a:ext uri="{FF2B5EF4-FFF2-40B4-BE49-F238E27FC236}">
                <a16:creationId xmlns:a16="http://schemas.microsoft.com/office/drawing/2014/main" id="{DD4C4B28-6B4B-4445-8535-F516D74E4AA9}"/>
              </a:ext>
            </a:extLst>
          </p:cNvPr>
          <p:cNvSpPr/>
          <p:nvPr/>
        </p:nvSpPr>
        <p:spPr bwMode="auto">
          <a:xfrm>
            <a:off x="11784011" y="578356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cxnSp>
        <p:nvCxnSpPr>
          <p:cNvPr id="12" name="Straight Connector 11" title="Verticle Rule Line">
            <a:extLst>
              <a:ext uri="{FF2B5EF4-FFF2-40B4-BE49-F238E27FC236}">
                <a16:creationId xmlns:a16="http://schemas.microsoft.com/office/drawing/2014/main" id="{0CB1C732-7193-4253-8746-850D090A6B4E}"/>
              </a:ext>
            </a:extLst>
          </p:cNvPr>
          <p:cNvCxnSpPr>
            <a:cxnSpLocks/>
          </p:cNvCxnSpPr>
          <p:nvPr/>
        </p:nvCxnSpPr>
        <p:spPr>
          <a:xfrm>
            <a:off x="758952" y="1280160"/>
            <a:ext cx="0" cy="557784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F03AA199-952B-427F-A5BE-B97D25FD07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992" y="1143000"/>
            <a:ext cx="6720840" cy="3730752"/>
          </a:xfrm>
        </p:spPr>
        <p:txBody>
          <a:bodyPr anchor="t">
            <a:normAutofit/>
          </a:bodyPr>
          <a:lstStyle>
            <a:lvl1pPr algn="l"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1AA393-A876-475F-A05B-1CCAB6C1F0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8992" y="5010912"/>
            <a:ext cx="6720840" cy="704088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95621-D631-4F31-AEEF-C8574E50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86356" y="6007608"/>
            <a:ext cx="3143643" cy="365125"/>
          </a:xfrm>
        </p:spPr>
        <p:txBody>
          <a:bodyPr/>
          <a:lstStyle/>
          <a:p>
            <a:fld id="{53BEF823-48A5-43FC-BE03-E79964288B41}" type="datetimeFigureOut">
              <a:rPr lang="en-US" smtClean="0"/>
              <a:t>4/12/2026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EE125-77AD-4E23-AFB7-C5CFDEACA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8991" y="6007608"/>
            <a:ext cx="672083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69682-B530-4F52-87B9-39464A09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497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351BD-5252-4168-A69E-C6864AE29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48EEE-19C9-493B-836D-73B9E4A0B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A6BFE-11ED-4FB4-9F65-508B5B0F0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0F536E-BEFF-4E0D-B4EC-39DE28C67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EE02AF-6FE1-4972-BD48-A82499AD6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4316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452EE-D9FC-4E51-9BFF-141F91923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051" y="2414016"/>
            <a:ext cx="10666949" cy="3099816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086C4-4949-4E7A-A182-6709496A1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952" y="1389888"/>
            <a:ext cx="10671048" cy="822960"/>
          </a:xfrm>
        </p:spPr>
        <p:txBody>
          <a:bodyPr anchor="ctr">
            <a:normAutofit/>
          </a:bodyPr>
          <a:lstStyle>
            <a:lvl1pPr marL="0" indent="0">
              <a:buNone/>
              <a:defRPr sz="20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12BC88-6A2B-4851-9568-23A4B74D9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82CFE5-65C3-4F46-9141-464545594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1B390-4E13-4481-AC02-FF126656C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1038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E02F8-47BB-4D30-8EFE-69C9222D9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84648" y="758952"/>
            <a:ext cx="6245352" cy="2240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844D33-6BF0-4205-A542-8537E3515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4647" y="3273551"/>
            <a:ext cx="6245351" cy="22402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6953A83-D2BE-4015-8D64-BE93DDFE5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A849E67-05F9-4033-B033-74D6B8C8E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FAAC6AA-CFFB-438F-9327-DDB023E2E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A4960CB-ABA7-4442-AB15-FE444F23C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34130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48291-9C7D-407E-8D07-FA3A323EA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4648" y="758952"/>
            <a:ext cx="6245352" cy="548640"/>
          </a:xfrm>
        </p:spPr>
        <p:txBody>
          <a:bodyPr anchor="b"/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A192D2-8BA6-4A4D-814D-AD37A2A10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90323" y="1377198"/>
            <a:ext cx="6239675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6FD4BC-C948-41C4-BA24-5D26147E1C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84647" y="3319548"/>
            <a:ext cx="6245351" cy="548640"/>
          </a:xfrm>
        </p:spPr>
        <p:txBody>
          <a:bodyPr anchor="b"/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2E359C-F73D-4F1B-9F9A-6D62856710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84646" y="3932372"/>
            <a:ext cx="6245352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76B63AE-38FF-40DD-A543-32DD98E6B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686C0EB-E082-4BAB-99E8-B42F3C28B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3CB0152-BA1F-48C7-A66F-3ADB51C94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BD1C21B3-5CF6-415F-8295-EED3DF5CB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8516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470D5-4EB9-4410-A8AE-6D85F1923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887FB59-BA77-4864-B9E8-994851250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6F0BC0B-BA67-455B-B567-1473DF062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CF0BCF3-6FB5-4529-AA6A-A31467351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7094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F1315B-6865-4A5A-91C1-B75339038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36720-08C7-43DE-8EB5-CAB52D0E9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477AF-B012-491C-AE42-22DE1203B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291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452EE-D9FC-4E51-9BFF-141F91923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051" y="2414016"/>
            <a:ext cx="10666949" cy="3099816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086C4-4949-4E7A-A182-6709496A1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952" y="1389888"/>
            <a:ext cx="10671048" cy="822960"/>
          </a:xfrm>
        </p:spPr>
        <p:txBody>
          <a:bodyPr anchor="ctr">
            <a:normAutofit/>
          </a:bodyPr>
          <a:lstStyle>
            <a:lvl1pPr marL="0" indent="0">
              <a:buNone/>
              <a:defRPr sz="20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12BC88-6A2B-4851-9568-23A4B74D9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82CFE5-65C3-4F46-9141-464545594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1B390-4E13-4481-AC02-FF126656C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1038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183AC-72A9-43F5-A1B3-1D7A6A4C7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58951"/>
            <a:ext cx="6245352" cy="475488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045592-52ED-4270-ACBB-BCC528DAC4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953" y="3815080"/>
            <a:ext cx="3831336" cy="169875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99A93518-F9B5-418F-9883-BEF8359B0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7B9FFE7-C4AB-425B-9B56-E412C7221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9231052-EBA8-4781-B28A-2FEA8BE52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DBF9E7-F686-4FA1-9BA5-69BDD014B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2930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8590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16CF06-B27C-4DC4-981D-38E31997B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758951"/>
            <a:ext cx="6245352" cy="47548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976E66-2CB3-4F47-97F6-077C428183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952" y="3794760"/>
            <a:ext cx="3831336" cy="1719072"/>
          </a:xfr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1414C9F-CBBD-4D5E-A831-BC0CDFEBC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58DC0C8-B580-442D-8DAC-4F0F869B1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B0D29E8-DFEE-49AB-83AF-85FF25252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EAAF1B-6B6E-4D37-8F57-E403C6371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2926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9496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59FCF-ACDF-495D-ACFA-15FCAC9EA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3786E3-AB17-427E-8EF8-7FCB671A1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33B4E9-7A16-448C-8BE6-B14941A34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9212F5-5835-49FF-836F-5E3008A0E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9D492B-E5EE-4D24-A087-57D739CFA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9600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31E395-94BD-4E79-8E42-9CD4EB33CA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5542" y="758952"/>
            <a:ext cx="2954458" cy="49860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AA8A4-66BC-4E80-ABE3-F533F82B8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8952" y="758952"/>
            <a:ext cx="7407586" cy="49860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DA4EA6-6A1A-48ED-9D79-A438561C7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49B2BA-9250-4EBF-8820-10BDA5C1C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914475-55F3-4C46-BAE2-E4D93E9E3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4016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 title="Page Number Shape">
            <a:extLst>
              <a:ext uri="{FF2B5EF4-FFF2-40B4-BE49-F238E27FC236}">
                <a16:creationId xmlns:a16="http://schemas.microsoft.com/office/drawing/2014/main" id="{DD4C4B28-6B4B-4445-8535-F516D74E4AA9}"/>
              </a:ext>
            </a:extLst>
          </p:cNvPr>
          <p:cNvSpPr/>
          <p:nvPr/>
        </p:nvSpPr>
        <p:spPr bwMode="auto">
          <a:xfrm>
            <a:off x="11784011" y="578356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cxnSp>
        <p:nvCxnSpPr>
          <p:cNvPr id="12" name="Straight Connector 11" title="Verticle Rule Line">
            <a:extLst>
              <a:ext uri="{FF2B5EF4-FFF2-40B4-BE49-F238E27FC236}">
                <a16:creationId xmlns:a16="http://schemas.microsoft.com/office/drawing/2014/main" id="{0CB1C732-7193-4253-8746-850D090A6B4E}"/>
              </a:ext>
            </a:extLst>
          </p:cNvPr>
          <p:cNvCxnSpPr>
            <a:cxnSpLocks/>
          </p:cNvCxnSpPr>
          <p:nvPr/>
        </p:nvCxnSpPr>
        <p:spPr>
          <a:xfrm>
            <a:off x="758952" y="1280160"/>
            <a:ext cx="0" cy="557784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F03AA199-952B-427F-A5BE-B97D25FD07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992" y="1143000"/>
            <a:ext cx="6720840" cy="3730752"/>
          </a:xfrm>
        </p:spPr>
        <p:txBody>
          <a:bodyPr anchor="t">
            <a:normAutofit/>
          </a:bodyPr>
          <a:lstStyle>
            <a:lvl1pPr algn="l"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1AA393-A876-475F-A05B-1CCAB6C1F0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8992" y="5010912"/>
            <a:ext cx="6720840" cy="704088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95621-D631-4F31-AEEF-C8574E50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86356" y="6007608"/>
            <a:ext cx="3143643" cy="365125"/>
          </a:xfrm>
        </p:spPr>
        <p:txBody>
          <a:bodyPr/>
          <a:lstStyle/>
          <a:p>
            <a:fld id="{53BEF823-48A5-43FC-BE03-E79964288B41}" type="datetimeFigureOut">
              <a:rPr lang="en-US" smtClean="0"/>
              <a:t>4/12/2026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EE125-77AD-4E23-AFB7-C5CFDEACA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8991" y="6007608"/>
            <a:ext cx="672083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69682-B530-4F52-87B9-39464A09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497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351BD-5252-4168-A69E-C6864AE29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48EEE-19C9-493B-836D-73B9E4A0B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A6BFE-11ED-4FB4-9F65-508B5B0F0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0F536E-BEFF-4E0D-B4EC-39DE28C67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EE02AF-6FE1-4972-BD48-A82499AD6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4316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452EE-D9FC-4E51-9BFF-141F91923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051" y="2414016"/>
            <a:ext cx="10666949" cy="3099816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086C4-4949-4E7A-A182-6709496A1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952" y="1389888"/>
            <a:ext cx="10671048" cy="822960"/>
          </a:xfrm>
        </p:spPr>
        <p:txBody>
          <a:bodyPr anchor="ctr">
            <a:normAutofit/>
          </a:bodyPr>
          <a:lstStyle>
            <a:lvl1pPr marL="0" indent="0">
              <a:buNone/>
              <a:defRPr sz="20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12BC88-6A2B-4851-9568-23A4B74D9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82CFE5-65C3-4F46-9141-464545594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1B390-4E13-4481-AC02-FF126656C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10388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E02F8-47BB-4D30-8EFE-69C9222D9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84648" y="758952"/>
            <a:ext cx="6245352" cy="2240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844D33-6BF0-4205-A542-8537E3515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4647" y="3273551"/>
            <a:ext cx="6245351" cy="22402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6953A83-D2BE-4015-8D64-BE93DDFE5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A849E67-05F9-4033-B033-74D6B8C8E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FAAC6AA-CFFB-438F-9327-DDB023E2E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A4960CB-ABA7-4442-AB15-FE444F23C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341306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48291-9C7D-407E-8D07-FA3A323EA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4648" y="758952"/>
            <a:ext cx="6245352" cy="548640"/>
          </a:xfrm>
        </p:spPr>
        <p:txBody>
          <a:bodyPr anchor="b"/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A192D2-8BA6-4A4D-814D-AD37A2A10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90323" y="1377198"/>
            <a:ext cx="6239675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6FD4BC-C948-41C4-BA24-5D26147E1C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84647" y="3319548"/>
            <a:ext cx="6245351" cy="548640"/>
          </a:xfrm>
        </p:spPr>
        <p:txBody>
          <a:bodyPr anchor="b"/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2E359C-F73D-4F1B-9F9A-6D62856710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84646" y="3932372"/>
            <a:ext cx="6245352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76B63AE-38FF-40DD-A543-32DD98E6B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686C0EB-E082-4BAB-99E8-B42F3C28B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3CB0152-BA1F-48C7-A66F-3ADB51C94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BD1C21B3-5CF6-415F-8295-EED3DF5CB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8516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470D5-4EB9-4410-A8AE-6D85F1923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887FB59-BA77-4864-B9E8-994851250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6F0BC0B-BA67-455B-B567-1473DF062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CF0BCF3-6FB5-4529-AA6A-A31467351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709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E02F8-47BB-4D30-8EFE-69C9222D9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84648" y="758952"/>
            <a:ext cx="6245352" cy="2240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844D33-6BF0-4205-A542-8537E3515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4647" y="3273551"/>
            <a:ext cx="6245351" cy="22402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6953A83-D2BE-4015-8D64-BE93DDFE5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A849E67-05F9-4033-B033-74D6B8C8E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FAAC6AA-CFFB-438F-9327-DDB023E2E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A4960CB-ABA7-4442-AB15-FE444F23C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341306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F1315B-6865-4A5A-91C1-B75339038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36720-08C7-43DE-8EB5-CAB52D0E9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477AF-B012-491C-AE42-22DE1203B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29160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183AC-72A9-43F5-A1B3-1D7A6A4C7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58951"/>
            <a:ext cx="6245352" cy="475488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045592-52ED-4270-ACBB-BCC528DAC4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953" y="3815080"/>
            <a:ext cx="3831336" cy="169875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99A93518-F9B5-418F-9883-BEF8359B0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7B9FFE7-C4AB-425B-9B56-E412C7221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9231052-EBA8-4781-B28A-2FEA8BE52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DBF9E7-F686-4FA1-9BA5-69BDD014B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2930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8590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16CF06-B27C-4DC4-981D-38E31997B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758951"/>
            <a:ext cx="6245352" cy="47548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976E66-2CB3-4F47-97F6-077C428183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952" y="3794760"/>
            <a:ext cx="3831336" cy="1719072"/>
          </a:xfr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1414C9F-CBBD-4D5E-A831-BC0CDFEBC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58DC0C8-B580-442D-8DAC-4F0F869B1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B0D29E8-DFEE-49AB-83AF-85FF25252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EAAF1B-6B6E-4D37-8F57-E403C6371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2926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94969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59FCF-ACDF-495D-ACFA-15FCAC9EA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3786E3-AB17-427E-8EF8-7FCB671A1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33B4E9-7A16-448C-8BE6-B14941A34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9212F5-5835-49FF-836F-5E3008A0E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9D492B-E5EE-4D24-A087-57D739CFA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96000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31E395-94BD-4E79-8E42-9CD4EB33CA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5542" y="758952"/>
            <a:ext cx="2954458" cy="49860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AA8A4-66BC-4E80-ABE3-F533F82B8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8952" y="758952"/>
            <a:ext cx="7407586" cy="49860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DA4EA6-6A1A-48ED-9D79-A438561C7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49B2BA-9250-4EBF-8820-10BDA5C1C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914475-55F3-4C46-BAE2-E4D93E9E3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401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48291-9C7D-407E-8D07-FA3A323EA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4648" y="758952"/>
            <a:ext cx="6245352" cy="548640"/>
          </a:xfrm>
        </p:spPr>
        <p:txBody>
          <a:bodyPr anchor="b"/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A192D2-8BA6-4A4D-814D-AD37A2A10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90323" y="1377198"/>
            <a:ext cx="6239675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6FD4BC-C948-41C4-BA24-5D26147E1C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84647" y="3319548"/>
            <a:ext cx="6245351" cy="548640"/>
          </a:xfrm>
        </p:spPr>
        <p:txBody>
          <a:bodyPr anchor="b"/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2E359C-F73D-4F1B-9F9A-6D62856710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84646" y="3932372"/>
            <a:ext cx="6245352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76B63AE-38FF-40DD-A543-32DD98E6B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686C0EB-E082-4BAB-99E8-B42F3C28B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3CB0152-BA1F-48C7-A66F-3ADB51C94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BD1C21B3-5CF6-415F-8295-EED3DF5CB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851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470D5-4EB9-4410-A8AE-6D85F1923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887FB59-BA77-4864-B9E8-994851250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6F0BC0B-BA67-455B-B567-1473DF062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CF0BCF3-6FB5-4529-AA6A-A31467351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709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F1315B-6865-4A5A-91C1-B75339038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36720-08C7-43DE-8EB5-CAB52D0E9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477AF-B012-491C-AE42-22DE1203B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291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183AC-72A9-43F5-A1B3-1D7A6A4C7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58951"/>
            <a:ext cx="6245352" cy="475488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045592-52ED-4270-ACBB-BCC528DAC4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953" y="3815080"/>
            <a:ext cx="3831336" cy="169875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99A93518-F9B5-418F-9883-BEF8359B0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7B9FFE7-C4AB-425B-9B56-E412C7221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9231052-EBA8-4781-B28A-2FEA8BE52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DBF9E7-F686-4FA1-9BA5-69BDD014B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2930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859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16CF06-B27C-4DC4-981D-38E31997B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758951"/>
            <a:ext cx="6245352" cy="47548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976E66-2CB3-4F47-97F6-077C428183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952" y="3794760"/>
            <a:ext cx="3831336" cy="1719072"/>
          </a:xfr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1414C9F-CBBD-4D5E-A831-BC0CDFEBC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58DC0C8-B580-442D-8DAC-4F0F869B1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B0D29E8-DFEE-49AB-83AF-85FF25252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EAAF1B-6B6E-4D37-8F57-E403C6371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2926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949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 /><Relationship Id="rId3" Type="http://schemas.openxmlformats.org/officeDocument/2006/relationships/slideLayout" Target="../slideLayouts/slideLayout25.xml" /><Relationship Id="rId7" Type="http://schemas.openxmlformats.org/officeDocument/2006/relationships/slideLayout" Target="../slideLayouts/slideLayout29.xml" /><Relationship Id="rId12" Type="http://schemas.openxmlformats.org/officeDocument/2006/relationships/theme" Target="../theme/theme3.xml" /><Relationship Id="rId2" Type="http://schemas.openxmlformats.org/officeDocument/2006/relationships/slideLayout" Target="../slideLayouts/slideLayout24.xml" /><Relationship Id="rId1" Type="http://schemas.openxmlformats.org/officeDocument/2006/relationships/slideLayout" Target="../slideLayouts/slideLayout23.xml" /><Relationship Id="rId6" Type="http://schemas.openxmlformats.org/officeDocument/2006/relationships/slideLayout" Target="../slideLayouts/slideLayout28.xml" /><Relationship Id="rId11" Type="http://schemas.openxmlformats.org/officeDocument/2006/relationships/slideLayout" Target="../slideLayouts/slideLayout33.xml" /><Relationship Id="rId5" Type="http://schemas.openxmlformats.org/officeDocument/2006/relationships/slideLayout" Target="../slideLayouts/slideLayout27.xml" /><Relationship Id="rId10" Type="http://schemas.openxmlformats.org/officeDocument/2006/relationships/slideLayout" Target="../slideLayouts/slideLayout32.xml" /><Relationship Id="rId4" Type="http://schemas.openxmlformats.org/officeDocument/2006/relationships/slideLayout" Target="../slideLayouts/slideLayout26.xml" /><Relationship Id="rId9" Type="http://schemas.openxmlformats.org/officeDocument/2006/relationships/slideLayout" Target="../slideLayouts/slideLayout31.xml" 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 /><Relationship Id="rId3" Type="http://schemas.openxmlformats.org/officeDocument/2006/relationships/slideLayout" Target="../slideLayouts/slideLayout36.xml" /><Relationship Id="rId7" Type="http://schemas.openxmlformats.org/officeDocument/2006/relationships/slideLayout" Target="../slideLayouts/slideLayout40.xml" /><Relationship Id="rId12" Type="http://schemas.openxmlformats.org/officeDocument/2006/relationships/theme" Target="../theme/theme4.xml" /><Relationship Id="rId2" Type="http://schemas.openxmlformats.org/officeDocument/2006/relationships/slideLayout" Target="../slideLayouts/slideLayout35.xml" /><Relationship Id="rId1" Type="http://schemas.openxmlformats.org/officeDocument/2006/relationships/slideLayout" Target="../slideLayouts/slideLayout34.xml" /><Relationship Id="rId6" Type="http://schemas.openxmlformats.org/officeDocument/2006/relationships/slideLayout" Target="../slideLayouts/slideLayout39.xml" /><Relationship Id="rId11" Type="http://schemas.openxmlformats.org/officeDocument/2006/relationships/slideLayout" Target="../slideLayouts/slideLayout44.xml" /><Relationship Id="rId5" Type="http://schemas.openxmlformats.org/officeDocument/2006/relationships/slideLayout" Target="../slideLayouts/slideLayout38.xml" /><Relationship Id="rId10" Type="http://schemas.openxmlformats.org/officeDocument/2006/relationships/slideLayout" Target="../slideLayouts/slideLayout43.xml" /><Relationship Id="rId4" Type="http://schemas.openxmlformats.org/officeDocument/2006/relationships/slideLayout" Target="../slideLayouts/slideLayout37.xml" /><Relationship Id="rId9" Type="http://schemas.openxmlformats.org/officeDocument/2006/relationships/slideLayout" Target="../slideLayouts/slideLayout4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 title="Page Number Shape">
            <a:extLst>
              <a:ext uri="{FF2B5EF4-FFF2-40B4-BE49-F238E27FC236}">
                <a16:creationId xmlns:a16="http://schemas.microsoft.com/office/drawing/2014/main" id="{72411438-92A5-42B0-9C54-EA4FB32ACB5E}"/>
              </a:ext>
            </a:extLst>
          </p:cNvPr>
          <p:cNvSpPr/>
          <p:nvPr/>
        </p:nvSpPr>
        <p:spPr bwMode="auto">
          <a:xfrm>
            <a:off x="11784011" y="5778801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56E4D8-47B6-4DEC-BD29-B3B6ED4CC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47548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0F5D4C-4873-4052-A294-99CCB9421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4648" y="758952"/>
            <a:ext cx="6245352" cy="4754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D62B3-3490-46B4-A10E-33FCE4A1FB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16952" y="6007608"/>
            <a:ext cx="3813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24CB1-7D5F-4F52-9F99-7068F5819E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007608"/>
            <a:ext cx="38313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F9CC9-1431-4569-B2F1-D04814955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86616" y="6007608"/>
            <a:ext cx="411480" cy="365125"/>
          </a:xfrm>
          <a:prstGeom prst="rect">
            <a:avLst/>
          </a:prstGeom>
        </p:spPr>
        <p:txBody>
          <a:bodyPr vert="horz" lIns="45720" tIns="45720" rIns="45720" bIns="45720" rtlCol="0" anchor="ctr"/>
          <a:lstStyle>
            <a:lvl1pPr algn="r">
              <a:defRPr sz="900" b="1">
                <a:solidFill>
                  <a:schemeClr val="bg1"/>
                </a:solidFill>
              </a:defRPr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463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i="1" kern="1200" spc="1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18288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None/>
        <a:defRPr sz="18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8288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None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 title="Page Number Shape">
            <a:extLst>
              <a:ext uri="{FF2B5EF4-FFF2-40B4-BE49-F238E27FC236}">
                <a16:creationId xmlns:a16="http://schemas.microsoft.com/office/drawing/2014/main" id="{72411438-92A5-42B0-9C54-EA4FB32ACB5E}"/>
              </a:ext>
            </a:extLst>
          </p:cNvPr>
          <p:cNvSpPr/>
          <p:nvPr/>
        </p:nvSpPr>
        <p:spPr bwMode="auto">
          <a:xfrm>
            <a:off x="11784011" y="5778801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56E4D8-47B6-4DEC-BD29-B3B6ED4CC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47548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0F5D4C-4873-4052-A294-99CCB9421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4648" y="758952"/>
            <a:ext cx="6245352" cy="4754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D62B3-3490-46B4-A10E-33FCE4A1FB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16952" y="6007608"/>
            <a:ext cx="3813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24CB1-7D5F-4F52-9F99-7068F5819E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007608"/>
            <a:ext cx="38313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F9CC9-1431-4569-B2F1-D04814955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86616" y="6007608"/>
            <a:ext cx="411480" cy="365125"/>
          </a:xfrm>
          <a:prstGeom prst="rect">
            <a:avLst/>
          </a:prstGeom>
        </p:spPr>
        <p:txBody>
          <a:bodyPr vert="horz" lIns="45720" tIns="45720" rIns="45720" bIns="45720" rtlCol="0" anchor="ctr"/>
          <a:lstStyle>
            <a:lvl1pPr algn="r">
              <a:defRPr sz="900" b="1">
                <a:solidFill>
                  <a:schemeClr val="bg1"/>
                </a:solidFill>
              </a:defRPr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463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i="1" kern="1200" spc="1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18288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None/>
        <a:defRPr sz="18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8288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None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 title="Page Number Shape">
            <a:extLst>
              <a:ext uri="{FF2B5EF4-FFF2-40B4-BE49-F238E27FC236}">
                <a16:creationId xmlns:a16="http://schemas.microsoft.com/office/drawing/2014/main" id="{72411438-92A5-42B0-9C54-EA4FB32ACB5E}"/>
              </a:ext>
            </a:extLst>
          </p:cNvPr>
          <p:cNvSpPr/>
          <p:nvPr/>
        </p:nvSpPr>
        <p:spPr bwMode="auto">
          <a:xfrm>
            <a:off x="11784011" y="5778801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56E4D8-47B6-4DEC-BD29-B3B6ED4CC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47548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0F5D4C-4873-4052-A294-99CCB9421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4648" y="758952"/>
            <a:ext cx="6245352" cy="4754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D62B3-3490-46B4-A10E-33FCE4A1FB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16952" y="6007608"/>
            <a:ext cx="3813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24CB1-7D5F-4F52-9F99-7068F5819E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007608"/>
            <a:ext cx="38313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F9CC9-1431-4569-B2F1-D04814955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86616" y="6007608"/>
            <a:ext cx="411480" cy="365125"/>
          </a:xfrm>
          <a:prstGeom prst="rect">
            <a:avLst/>
          </a:prstGeom>
        </p:spPr>
        <p:txBody>
          <a:bodyPr vert="horz" lIns="45720" tIns="45720" rIns="45720" bIns="45720" rtlCol="0" anchor="ctr"/>
          <a:lstStyle>
            <a:lvl1pPr algn="r">
              <a:defRPr sz="900" b="1">
                <a:solidFill>
                  <a:schemeClr val="bg1"/>
                </a:solidFill>
              </a:defRPr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463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i="1" kern="1200" spc="1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18288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None/>
        <a:defRPr sz="18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8288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None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 title="Page Number Shape">
            <a:extLst>
              <a:ext uri="{FF2B5EF4-FFF2-40B4-BE49-F238E27FC236}">
                <a16:creationId xmlns:a16="http://schemas.microsoft.com/office/drawing/2014/main" id="{72411438-92A5-42B0-9C54-EA4FB32ACB5E}"/>
              </a:ext>
            </a:extLst>
          </p:cNvPr>
          <p:cNvSpPr/>
          <p:nvPr/>
        </p:nvSpPr>
        <p:spPr bwMode="auto">
          <a:xfrm>
            <a:off x="11784011" y="5778801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56E4D8-47B6-4DEC-BD29-B3B6ED4CC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47548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0F5D4C-4873-4052-A294-99CCB9421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4648" y="758952"/>
            <a:ext cx="6245352" cy="4754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D62B3-3490-46B4-A10E-33FCE4A1FB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16952" y="6007608"/>
            <a:ext cx="3813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algn="r"/>
            <a:fld id="{53BEF823-48A5-43FC-BE03-E79964288B41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24CB1-7D5F-4F52-9F99-7068F5819E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007608"/>
            <a:ext cx="38313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F9CC9-1431-4569-B2F1-D04814955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86616" y="6007608"/>
            <a:ext cx="411480" cy="365125"/>
          </a:xfrm>
          <a:prstGeom prst="rect">
            <a:avLst/>
          </a:prstGeom>
        </p:spPr>
        <p:txBody>
          <a:bodyPr vert="horz" lIns="45720" tIns="45720" rIns="45720" bIns="45720" rtlCol="0" anchor="ctr"/>
          <a:lstStyle>
            <a:lvl1pPr algn="r">
              <a:defRPr sz="900" b="1">
                <a:solidFill>
                  <a:schemeClr val="bg1"/>
                </a:solidFill>
              </a:defRPr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463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i="1" kern="1200" spc="1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18288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None/>
        <a:defRPr sz="18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8288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None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tatic.kremlin.ru/media/events/files/41d526a877638a8730eb.pdf" TargetMode="External" /><Relationship Id="rId1" Type="http://schemas.openxmlformats.org/officeDocument/2006/relationships/slideLayout" Target="../slideLayouts/slideLayout13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ortal-kultura.ru/articles/news/369866-obyavleny-laureaty-opernoy-premii-casta-diva/" TargetMode="External" /><Relationship Id="rId1" Type="http://schemas.openxmlformats.org/officeDocument/2006/relationships/slideLayout" Target="../slideLayouts/slideLayout24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ortal-kultura.ru/articles/news/365046-v-ermitazhe-obsudili-arkheologicheskiy-fenomen-pamyatnika-noin-ula/" TargetMode="External" /><Relationship Id="rId1" Type="http://schemas.openxmlformats.org/officeDocument/2006/relationships/slideLayout" Target="../slideLayouts/slideLayout35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 /><Relationship Id="rId1" Type="http://schemas.openxmlformats.org/officeDocument/2006/relationships/slideLayout" Target="../slideLayouts/slideLayout35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8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5B419A7-F817-4767-8CCB-FB0E189C4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C18A9F-BD59-4AA9-A0CD-7B5895D06AF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3000"/>
          </a:blip>
          <a:srcRect r="10506" b="3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078991" y="1143000"/>
            <a:ext cx="11399879" cy="3546179"/>
          </a:xfrm>
        </p:spPr>
        <p:txBody>
          <a:bodyPr>
            <a:normAutofit/>
          </a:bodyPr>
          <a:lstStyle/>
          <a:p>
            <a:r>
              <a:rPr lang="ru-RU" sz="4000" dirty="0"/>
              <a:t>Санкт-Петербургский государственный университет промышленных технологий и дизайна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1685365" y="6024281"/>
            <a:ext cx="8446186" cy="51197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4000" i="1"/>
              <a:t>Культурная политика</a:t>
            </a:r>
            <a:r>
              <a:rPr lang="ru-RU" sz="4000" i="1" dirty="0"/>
              <a:t>
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81E42A3-743C-4C15-9DA8-93AA9AEBFB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8952" y="1143293"/>
            <a:ext cx="0" cy="571470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 6">
            <a:extLst>
              <a:ext uri="{FF2B5EF4-FFF2-40B4-BE49-F238E27FC236}">
                <a16:creationId xmlns:a16="http://schemas.microsoft.com/office/drawing/2014/main" id="{7021D92D-08FF-45A6-9109-AC9462C7E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1" y="1143293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015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36263" y="251012"/>
            <a:ext cx="7949901" cy="8542249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Культурная политика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4000" dirty="0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0" y="1159318"/>
            <a:ext cx="12288818" cy="7440168"/>
          </a:xfrm>
        </p:spPr>
        <p:txBody>
          <a:bodyPr>
            <a:normAutofit fontScale="92500" lnSpcReduction="20000"/>
          </a:bodyPr>
          <a:lstStyle/>
          <a:p>
            <a:r>
              <a:rPr lang="ru-RU" sz="180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Политика в журналистских текстах освещает государственное регулирование, поддержку культурных институтов, сохранение наследия и развитие искусства. Журналистика здесь функционирует как транслятор ценностей, формируя общественное мнение через критику, обзоры и аналитику, что </a:t>
            </a:r>
            <a:r>
              <a:rPr lang="ru-RU" sz="1800" dirty="0" err="1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концептуализирует</a:t>
            </a:r>
            <a:r>
              <a:rPr lang="ru-RU" sz="180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текст как феномен культуры. 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800" b="1" dirty="0">
                <a:solidFill>
                  <a:srgbClr val="1A1A1A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лючевые аспекты темы: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1800" b="1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Основы политики:</a:t>
            </a:r>
            <a:r>
              <a:rPr lang="ru-RU" sz="180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Документы (например, </a:t>
            </a:r>
            <a:r>
              <a:rPr lang="ru-RU" sz="1800" u="sng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Основы государственной культурной политики</a:t>
            </a:r>
            <a:r>
              <a:rPr lang="ru-RU" sz="180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определяют приоритеты: поддержку русского языка, культурных связей и общественных организаций.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/>
            <a:r>
              <a:rPr lang="ru-RU" sz="1800" b="1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Функции журналистики:</a:t>
            </a:r>
            <a:r>
              <a:rPr lang="ru-RU" sz="180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Освещение деятельности творцов, учреждений, выявление проблем и трендов в сфере культуры.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/>
            <a:r>
              <a:rPr lang="ru-RU" sz="1800" b="1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Специфика текста:</a:t>
            </a:r>
            <a:r>
              <a:rPr lang="ru-RU" sz="180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Журналистский текст о культуре часто совмещает информативность с элементами культурологического анализа.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/>
            <a:r>
              <a:rPr lang="ru-RU" sz="1800" b="1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Роль критиков:</a:t>
            </a:r>
            <a:r>
              <a:rPr lang="ru-RU" sz="180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Взаимодействие с властью и обществом — анализ того, как художественные формы влияют на политику. 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b="1" dirty="0">
                <a:solidFill>
                  <a:srgbClr val="1A1A1A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Особенности журналистского текста о культуре: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1800" b="1" dirty="0" err="1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Проблематизация</a:t>
            </a:r>
            <a:r>
              <a:rPr lang="ru-RU" sz="1800" b="1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ru-RU" sz="180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Выделение тем, связанных с сохранением культурного наследия, музейным делом или театральными постановками.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/>
            <a:r>
              <a:rPr lang="ru-RU" sz="1800" b="1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Анализ смыслов:</a:t>
            </a:r>
            <a:r>
              <a:rPr lang="ru-RU" sz="180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Переход от простого описания события (что произошло) к интерпретации (что это значит).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/>
            <a:r>
              <a:rPr lang="ru-RU" sz="1800" b="1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Субъективность и личность:</a:t>
            </a:r>
            <a:r>
              <a:rPr lang="ru-RU" sz="180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Важность авторской позиции и критического взгляда. 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России такие культурные политики, эти на страницах прессы так выглядят. Например монгольские культуры в Эрмитаже и Мариинском театре, которые в русском прессе. Я искала новые новости и </a:t>
            </a:r>
            <a:r>
              <a:rPr lang="ru-RU" sz="1800" dirty="0" err="1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журналистические</a:t>
            </a:r>
            <a:r>
              <a:rPr lang="ru-RU" sz="180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тексты. Но почти не было новые новости, большинство не было автор. Поэтому выбрала старые новости из </a:t>
            </a:r>
            <a:r>
              <a:rPr lang="ru-RU" sz="1800" dirty="0" err="1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kultura.ru</a:t>
            </a:r>
            <a:r>
              <a:rPr lang="ru-RU" sz="180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Потому что это известный сайт о культуре. 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/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301752" y="362712"/>
            <a:ext cx="4056888" cy="9573768"/>
          </a:xfrm>
        </p:spPr>
        <p:txBody>
          <a:bodyPr>
            <a:normAutofit/>
          </a:bodyPr>
          <a:lstStyle/>
          <a:p>
            <a:r>
              <a:rPr lang="ru-RU" sz="4000" b="1" kern="0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Объявлены лауреаты оперной премии </a:t>
            </a:r>
            <a:r>
              <a:rPr lang="ru-RU" sz="4000" b="1" kern="0" dirty="0" err="1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Casta</a:t>
            </a:r>
            <a:r>
              <a:rPr lang="ru-RU" sz="4000" b="1" kern="0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kern="0" dirty="0" err="1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Diva</a:t>
            </a:r>
            <a:br>
              <a:rPr lang="ru-RU" sz="1800" b="1" kern="0" dirty="0">
                <a:solidFill>
                  <a:srgbClr val="2E74B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5301F1-4AC3-D763-49F9-7645C0C30C00}"/>
              </a:ext>
            </a:extLst>
          </p:cNvPr>
          <p:cNvSpPr txBox="1"/>
          <p:nvPr/>
        </p:nvSpPr>
        <p:spPr>
          <a:xfrm>
            <a:off x="5056094" y="540333"/>
            <a:ext cx="5916706" cy="54014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800"/>
              </a:lnSpc>
              <a:spcAft>
                <a:spcPts val="900"/>
              </a:spcAft>
              <a:buNone/>
            </a:pPr>
            <a:r>
              <a:rPr lang="ru-RU" sz="1800" cap="all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28.03.2025 09:16. Источник. </a:t>
            </a:r>
            <a:r>
              <a:rPr lang="ru-RU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https://portal-kultura.ru/articles/news/369866-obyavleny-laureaty-opernoy-premii-casta-diva/</a:t>
            </a:r>
            <a:endParaRPr lang="ru-RU" sz="1800" u="sng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900"/>
              </a:spcAft>
              <a:buNone/>
            </a:pP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900"/>
              </a:spcAft>
              <a:buNone/>
            </a:pPr>
            <a:r>
              <a:rPr lang="ru-RU" sz="180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1800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номинации «Событие года» премией отмечена «творчески смелая, продуктивная деятельность Нижегородского театра оперы и балета имени Пушкина (художественный руководитель Алексей Трифонов, главный дирижер — Дмитрий </a:t>
            </a:r>
            <a:r>
              <a:rPr lang="ru-RU" sz="1800" dirty="0" err="1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Синьковский</a:t>
            </a:r>
            <a:r>
              <a:rPr lang="ru-RU" sz="1800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br>
              <a:rPr lang="ru-RU" sz="1800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«Спектаклем года» стала постановка Пермского театра оперы и балета имени Чайковского «Похождения повесы». В категории «Певица года» премией отмечена Надежда Павлова, «Певцом года» стал </a:t>
            </a:r>
            <a:r>
              <a:rPr lang="ru-RU" sz="1800" dirty="0" err="1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Ариунбаатар</a:t>
            </a:r>
            <a:r>
              <a:rPr lang="ru-RU" sz="1800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Ганбаатар</a:t>
            </a:r>
            <a:r>
              <a:rPr lang="ru-RU" sz="1800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номинации «Взлет» премия досталась Ивану </a:t>
            </a:r>
            <a:r>
              <a:rPr lang="ru-RU" sz="1800" dirty="0" err="1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Гынгазову</a:t>
            </a:r>
            <a:r>
              <a:rPr lang="ru-RU" sz="1800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 номинации «Русская опера за рубежом» — постановке «Идиот» </a:t>
            </a:r>
            <a:r>
              <a:rPr lang="ru-RU" sz="1800" dirty="0" err="1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Вайнберга</a:t>
            </a:r>
            <a:r>
              <a:rPr lang="ru-RU" sz="1800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 состав жюри премии вошли Дмитрий </a:t>
            </a:r>
            <a:r>
              <a:rPr lang="ru-RU" sz="1800" dirty="0" err="1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Абаулин</a:t>
            </a:r>
            <a:r>
              <a:rPr lang="ru-RU" sz="1800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Екатерина Бирюкова, Марина </a:t>
            </a:r>
            <a:r>
              <a:rPr lang="ru-RU" sz="1800" dirty="0" err="1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Гайкович</a:t>
            </a:r>
            <a:r>
              <a:rPr lang="ru-RU" sz="1800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Ирина Муравьева, Нора Потапова, Елена Третьякова.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340659" y="758951"/>
            <a:ext cx="4138379" cy="5767354"/>
          </a:xfrm>
        </p:spPr>
        <p:txBody>
          <a:bodyPr>
            <a:normAutofit/>
          </a:bodyPr>
          <a:lstStyle/>
          <a:p>
            <a:r>
              <a:rPr lang="ru-RU" sz="4000" b="1" kern="0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Эрмитаже обсудили археологический феномен памятника </a:t>
            </a:r>
            <a:r>
              <a:rPr lang="ru-RU" sz="4000" b="1" kern="0" dirty="0" err="1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Ноён-Уул</a:t>
            </a:r>
            <a:br>
              <a:rPr lang="ru-RU" sz="4000" b="1" kern="0" dirty="0">
                <a:solidFill>
                  <a:srgbClr val="2E74B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4891414" y="920315"/>
            <a:ext cx="6245352" cy="5767354"/>
          </a:xfrm>
        </p:spPr>
        <p:txBody>
          <a:bodyPr>
            <a:normAutofit fontScale="85000" lnSpcReduction="10000"/>
          </a:bodyPr>
          <a:lstStyle/>
          <a:p>
            <a:r>
              <a:rPr lang="ru-RU" sz="1800" cap="all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28.09.2024 14:06. </a:t>
            </a:r>
            <a:r>
              <a:rPr lang="ru-RU" sz="1800" cap="all" dirty="0" err="1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Источик</a:t>
            </a:r>
            <a:r>
              <a:rPr lang="ru-RU" sz="1800" cap="all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800" u="sng" cap="al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https://portal-kultura.ru/articles/news/365046-v-ermitazhe-obsudili-arkheologicheskiy-fenomen-pamyatnika-noin-ula/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cap="all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b="1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Эрмитаже 26 и 27 сентября прошла международная научная конференция «</a:t>
            </a:r>
            <a:r>
              <a:rPr lang="ru-RU" sz="1800" b="1" dirty="0" err="1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Ноин-Ула</a:t>
            </a:r>
            <a:r>
              <a:rPr lang="ru-RU" sz="1800" b="1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Археологический феномен между прошлым и будущим», сообщает </a:t>
            </a:r>
            <a:r>
              <a:rPr lang="ru-RU" sz="1800" b="1" dirty="0" err="1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телеграм</a:t>
            </a:r>
            <a:r>
              <a:rPr lang="ru-RU" sz="1800" b="1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-канал музея.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этом году научное сообщество отмечает 100-летие с начала исследований археологического комплекса в горах </a:t>
            </a:r>
            <a:r>
              <a:rPr lang="ru-RU" sz="1800" dirty="0" err="1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Ноин-Ула</a:t>
            </a:r>
            <a:r>
              <a:rPr lang="ru-RU" sz="1800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севере Монголии. К этому событию в Эрмитаже было приурочено открытие выставки «Археологический феномен. Между прошлым и будущим», серия видеофильмов и научно-просветительных программ.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Завершением масштабного проекта стала международная научная конференция, посвященная широкому спектру вопросов, связанных с этим уникальным памятником. В работе конференции приняли участие сотрудники научных учреждений Санкт-Петербурга, Москвы, Казани, Свияжска, Красноярска, Ростова-на-Дону, Казахстана, Монголии и Китая.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70F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Выставка «Археологический феномен. Между прошлым и будущим» открыта в Эрмитаже до 29 сентября.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45AD29-E279-8974-A5A5-D38D6E8AC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03094"/>
            <a:ext cx="5396753" cy="6858000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Факультет: Высшая школа печати и </a:t>
            </a:r>
            <a:r>
              <a:rPr lang="ru-RU" sz="400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медиатехнологий</a:t>
            </a:r>
            <a:br>
              <a:rPr lang="ru-RU" sz="4000" dirty="0">
                <a:solidFill>
                  <a:srgbClr val="0A0A0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000" dirty="0">
                <a:solidFill>
                  <a:srgbClr val="0A0A0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Группа: 1-МГ-30</a:t>
            </a:r>
            <a:br>
              <a:rPr lang="ru-RU" sz="4000" dirty="0">
                <a:solidFill>
                  <a:srgbClr val="0A0A0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Магистратур: </a:t>
            </a:r>
            <a:r>
              <a:rPr lang="ru-RU" sz="400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А.Энхтуул</a:t>
            </a:r>
            <a:br>
              <a:rPr lang="ru-RU" sz="4000" dirty="0">
                <a:solidFill>
                  <a:srgbClr val="0A0A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Рукововодитель: </a:t>
            </a:r>
            <a:r>
              <a:rPr lang="ru-RU" sz="400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В.Б.Высоцкий</a:t>
            </a:r>
            <a:br>
              <a:rPr lang="ru-RU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Санкт-Петербург</a:t>
            </a:r>
            <a:r>
              <a:rPr lang="ru-RU" sz="4000" dirty="0">
                <a:solidFill>
                  <a:srgbClr val="0A0A0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br>
              <a:rPr 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4000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9B781382-79A5-4C2D-95BF-16F59786C2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771" r="1771"/>
          <a:stretch/>
        </p:blipFill>
        <p:spPr>
          <a:xfrm>
            <a:off x="4894599" y="-103094"/>
            <a:ext cx="7297402" cy="6961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669760"/>
      </p:ext>
    </p:extLst>
  </p:cSld>
  <p:clrMapOvr>
    <a:masterClrMapping/>
  </p:clrMapOvr>
</p:sld>
</file>

<file path=ppt/theme/theme1.xml><?xml version="1.0" encoding="utf-8"?>
<a:theme xmlns:a="http://schemas.openxmlformats.org/drawingml/2006/main" name="HeadlinesVTI">
  <a:themeElements>
    <a:clrScheme name="Headlines">
      <a:dk1>
        <a:sysClr val="windowText" lastClr="000000"/>
      </a:dk1>
      <a:lt1>
        <a:sysClr val="window" lastClr="FFFFFF"/>
      </a:lt1>
      <a:dk2>
        <a:srgbClr val="232C41"/>
      </a:dk2>
      <a:lt2>
        <a:srgbClr val="F6F4EF"/>
      </a:lt2>
      <a:accent1>
        <a:srgbClr val="439EB7"/>
      </a:accent1>
      <a:accent2>
        <a:srgbClr val="E20E65"/>
      </a:accent2>
      <a:accent3>
        <a:srgbClr val="F59324"/>
      </a:accent3>
      <a:accent4>
        <a:srgbClr val="5046B9"/>
      </a:accent4>
      <a:accent5>
        <a:srgbClr val="5CB678"/>
      </a:accent5>
      <a:accent6>
        <a:srgbClr val="9717F7"/>
      </a:accent6>
      <a:hlink>
        <a:srgbClr val="E80095"/>
      </a:hlink>
      <a:folHlink>
        <a:srgbClr val="808080"/>
      </a:folHlink>
    </a:clrScheme>
    <a:fontScheme name="Custom 211">
      <a:majorFont>
        <a:latin typeface="Sitka Banner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8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6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VTI" id="{66EB4A02-0C0F-47F1-9F48-4E6882B9F967}" vid="{F3552358-4452-4FDA-9568-4F5DA32F7A60}"/>
    </a:ext>
  </a:extLst>
</a:theme>
</file>

<file path=ppt/theme/theme2.xml><?xml version="1.0" encoding="utf-8"?>
<a:theme xmlns:a="http://schemas.openxmlformats.org/drawingml/2006/main" name="HeadlinesVTI">
  <a:themeElements>
    <a:clrScheme name="Headlines">
      <a:dk1>
        <a:sysClr val="windowText" lastClr="000000"/>
      </a:dk1>
      <a:lt1>
        <a:sysClr val="window" lastClr="FFFFFF"/>
      </a:lt1>
      <a:dk2>
        <a:srgbClr val="232C41"/>
      </a:dk2>
      <a:lt2>
        <a:srgbClr val="F6F4EF"/>
      </a:lt2>
      <a:accent1>
        <a:srgbClr val="439EB7"/>
      </a:accent1>
      <a:accent2>
        <a:srgbClr val="E20E65"/>
      </a:accent2>
      <a:accent3>
        <a:srgbClr val="F59324"/>
      </a:accent3>
      <a:accent4>
        <a:srgbClr val="5046B9"/>
      </a:accent4>
      <a:accent5>
        <a:srgbClr val="5CB678"/>
      </a:accent5>
      <a:accent6>
        <a:srgbClr val="9717F7"/>
      </a:accent6>
      <a:hlink>
        <a:srgbClr val="E80095"/>
      </a:hlink>
      <a:folHlink>
        <a:srgbClr val="808080"/>
      </a:folHlink>
    </a:clrScheme>
    <a:fontScheme name="Custom 211">
      <a:majorFont>
        <a:latin typeface="Sitka Banner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8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6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VTI" id="{66EB4A02-0C0F-47F1-9F48-4E6882B9F967}" vid="{F3552358-4452-4FDA-9568-4F5DA32F7A60}"/>
    </a:ext>
  </a:extLst>
</a:theme>
</file>

<file path=ppt/theme/theme3.xml><?xml version="1.0" encoding="utf-8"?>
<a:theme xmlns:a="http://schemas.openxmlformats.org/drawingml/2006/main" name="HeadlinesVTI">
  <a:themeElements>
    <a:clrScheme name="Headlines">
      <a:dk1>
        <a:sysClr val="windowText" lastClr="000000"/>
      </a:dk1>
      <a:lt1>
        <a:sysClr val="window" lastClr="FFFFFF"/>
      </a:lt1>
      <a:dk2>
        <a:srgbClr val="232C41"/>
      </a:dk2>
      <a:lt2>
        <a:srgbClr val="F6F4EF"/>
      </a:lt2>
      <a:accent1>
        <a:srgbClr val="439EB7"/>
      </a:accent1>
      <a:accent2>
        <a:srgbClr val="E20E65"/>
      </a:accent2>
      <a:accent3>
        <a:srgbClr val="F59324"/>
      </a:accent3>
      <a:accent4>
        <a:srgbClr val="5046B9"/>
      </a:accent4>
      <a:accent5>
        <a:srgbClr val="5CB678"/>
      </a:accent5>
      <a:accent6>
        <a:srgbClr val="9717F7"/>
      </a:accent6>
      <a:hlink>
        <a:srgbClr val="E80095"/>
      </a:hlink>
      <a:folHlink>
        <a:srgbClr val="808080"/>
      </a:folHlink>
    </a:clrScheme>
    <a:fontScheme name="Custom 211">
      <a:majorFont>
        <a:latin typeface="Sitka Banner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8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6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VTI" id="{66EB4A02-0C0F-47F1-9F48-4E6882B9F967}" vid="{F3552358-4452-4FDA-9568-4F5DA32F7A60}"/>
    </a:ext>
  </a:extLst>
</a:theme>
</file>

<file path=ppt/theme/theme4.xml><?xml version="1.0" encoding="utf-8"?>
<a:theme xmlns:a="http://schemas.openxmlformats.org/drawingml/2006/main" name="HeadlinesVTI">
  <a:themeElements>
    <a:clrScheme name="Headlines">
      <a:dk1>
        <a:sysClr val="windowText" lastClr="000000"/>
      </a:dk1>
      <a:lt1>
        <a:sysClr val="window" lastClr="FFFFFF"/>
      </a:lt1>
      <a:dk2>
        <a:srgbClr val="232C41"/>
      </a:dk2>
      <a:lt2>
        <a:srgbClr val="F6F4EF"/>
      </a:lt2>
      <a:accent1>
        <a:srgbClr val="439EB7"/>
      </a:accent1>
      <a:accent2>
        <a:srgbClr val="E20E65"/>
      </a:accent2>
      <a:accent3>
        <a:srgbClr val="F59324"/>
      </a:accent3>
      <a:accent4>
        <a:srgbClr val="5046B9"/>
      </a:accent4>
      <a:accent5>
        <a:srgbClr val="5CB678"/>
      </a:accent5>
      <a:accent6>
        <a:srgbClr val="9717F7"/>
      </a:accent6>
      <a:hlink>
        <a:srgbClr val="E80095"/>
      </a:hlink>
      <a:folHlink>
        <a:srgbClr val="808080"/>
      </a:folHlink>
    </a:clrScheme>
    <a:fontScheme name="Custom 211">
      <a:majorFont>
        <a:latin typeface="Sitka Banner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8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6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VTI" id="{66EB4A02-0C0F-47F1-9F48-4E6882B9F967}" vid="{F3552358-4452-4FDA-9568-4F5DA32F7A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5</Slides>
  <Notes>0</Notes>
  <HiddenSlides>0</HiddenSlide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HeadlinesVTI</vt:lpstr>
      <vt:lpstr>HeadlinesVTI</vt:lpstr>
      <vt:lpstr>HeadlinesVTI</vt:lpstr>
      <vt:lpstr>HeadlinesVTI</vt:lpstr>
      <vt:lpstr>Санкт-Петербургский государственный университет промышленных технологий и дизайна</vt:lpstr>
      <vt:lpstr>Культурная политика </vt:lpstr>
      <vt:lpstr>Объявлены лауреаты оперной премии Casta Diva </vt:lpstr>
      <vt:lpstr>Эрмитаже обсудили археологический феномен памятника Ноён-Уул </vt:lpstr>
      <vt:lpstr>Факультет: Высшая школа печати и медиатехнологий  Группа: 1-МГ-30 Магистратур: А.Энхтуул Рукововодитель: В.Б.Высоцкий  Санкт-Петербург 2026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Санкт-Петербургский государственный университет промышленных технологий и дизайна</dc:title>
  <dc:creator>Ayush Enkhtuul</dc:creator>
  <cp:lastModifiedBy>Ayush Enkhtuul</cp:lastModifiedBy>
  <cp:revision>5</cp:revision>
  <dcterms:created xsi:type="dcterms:W3CDTF">2026-04-11T18:13:28Z</dcterms:created>
  <dcterms:modified xsi:type="dcterms:W3CDTF">2026-04-12T05:48:59Z</dcterms:modified>
</cp:coreProperties>
</file>