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2263AD-CF33-446C-B870-9312D6B80930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4CD000-103B-4D68-9D92-2DA563C03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16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4BB712-CD25-4F93-9BA5-FBCAD5C0FA19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9647B7-3B78-4BEB-A8F0-66CAA684B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8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9647B7-3B78-4BEB-A8F0-66CAA684B9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9914A-B31A-490B-9A12-EF947BFF5FC9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9644-1D48-4076-B52B-BA7F4E3CB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00E3-5055-482B-A054-BF76DB691ABE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C32B-A7C5-4EC0-AE23-10953FC9F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0C47B-A73C-4F14-A192-74837AE84F03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7159-4CDE-4D33-97AB-C2CF5E4A2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203B-5889-4967-A2FE-5EA0B38CFB4D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A422C-CA9F-42E4-B21C-7B17C3EFB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C22E-8C9D-4F8F-8366-60E1200E0FF8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5CE5-14B0-4FAE-94EF-B117B197D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0E984-6250-4351-ADF0-F4F3366C1394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10D9-B015-4044-9209-4AA496312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D148-2653-4C7C-9B58-115E39087583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4ACD2-AE9D-483C-9F8F-5C05452E9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C5CB3-A886-4BC9-9993-227DB26654BB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0A85-0885-4C7A-970C-651CDEA8F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F9BB-0F7B-4EB8-92F0-E249E6A23418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C502-2737-494A-9EE1-FFD3EB40E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239AA-117D-45E7-B2F4-672872E5D6D5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03F7-0B13-4F1D-A1A2-F9B09B627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4EA5C-2528-42A2-A788-FDF0D2B17DD1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C21D-660B-4650-A2BC-72E276E27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C3F794-D125-482B-A609-70B3A28E9210}" type="datetimeFigureOut">
              <a:rPr lang="en-US"/>
              <a:pPr>
                <a:defRPr/>
              </a:pPr>
              <a:t>2014-09-24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2556E0-E5B3-4BC8-BBDF-39E39C249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85800" y="125413"/>
            <a:ext cx="815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mn-MN" sz="2400" b="1" dirty="0" smtClean="0">
                <a:latin typeface="Arial" charset="0"/>
              </a:rPr>
              <a:t>БОЛОМЖИТ ШИЙДЛҮҮД, САНАЛ ДҮГНЭЛТ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0838" y="990600"/>
            <a:ext cx="8458200" cy="47196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mn-MN" sz="2200" dirty="0" smtClean="0">
                <a:latin typeface="Arial" pitchFamily="34" charset="0"/>
                <a:cs typeface="Arial" pitchFamily="34" charset="0"/>
              </a:rPr>
              <a:t>       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mn-MN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2200" u="sng" dirty="0" smtClean="0">
                <a:latin typeface="Arial" pitchFamily="34" charset="0"/>
                <a:cs typeface="Arial" pitchFamily="34" charset="0"/>
              </a:rPr>
              <a:t> Санал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mn-MN" sz="2200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mn-MN" sz="2200" dirty="0" smtClean="0">
                <a:latin typeface="Arial" pitchFamily="34" charset="0"/>
                <a:cs typeface="Arial" pitchFamily="34" charset="0"/>
              </a:rPr>
              <a:t>Үнийн Комисс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2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mn-MN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Эрдсийн бүтээгдэхүүний бирж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mn-MN" sz="2200" dirty="0" smtClean="0">
                <a:latin typeface="Arial" pitchFamily="34" charset="0"/>
                <a:cs typeface="Arial" pitchFamily="34" charset="0"/>
              </a:rPr>
              <a:t>Ашигт малтмалын бүтээгдэхүүний ангилал , стандарт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mn-MN" sz="2200" dirty="0" smtClean="0">
                <a:latin typeface="Arial" pitchFamily="34" charset="0"/>
                <a:cs typeface="Arial" pitchFamily="34" charset="0"/>
              </a:rPr>
              <a:t>  “Хил” ба “уурхайн ам” нөхцлийн үнэ	    </a:t>
            </a:r>
            <a:r>
              <a:rPr lang="mn-MN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Худалдааны тухай хууль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mn-MN" sz="2200" dirty="0" smtClean="0">
                <a:latin typeface="Arial" pitchFamily="34" charset="0"/>
                <a:cs typeface="Arial" pitchFamily="34" charset="0"/>
              </a:rPr>
              <a:t>Засгын газрын тогтоол, аргачлалыг боловсронгуй болгох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mn-MN" sz="2200" dirty="0" smtClean="0">
                <a:latin typeface="Arial" pitchFamily="34" charset="0"/>
                <a:cs typeface="Arial" pitchFamily="34" charset="0"/>
              </a:rPr>
              <a:t>АМНАТ-н хувь хэмжээг тооцоход энгийн хялбар болгож өөрчлөх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mn-MN" sz="2000" dirty="0" smtClean="0">
                <a:latin typeface="Arial" charset="0"/>
                <a:cs typeface="Arial" charset="0"/>
              </a:rPr>
              <a:t>Засгийн газар тогтоол гаргахдаа хуулийн дагуу гаргах 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endParaRPr lang="mn-MN" sz="2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endParaRPr lang="mn-MN" sz="2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638800" y="3124200"/>
            <a:ext cx="52546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819400" y="2286000"/>
            <a:ext cx="52546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" y="125413"/>
            <a:ext cx="815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mn-MN" sz="2400" b="1" dirty="0" smtClean="0">
                <a:latin typeface="Arial" charset="0"/>
              </a:rPr>
              <a:t>БОЛОМЖИТ ШИЙДЛҮҮД, САНАЛ ДҮГНЭЛТ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3075" name="Title 4"/>
          <p:cNvSpPr>
            <a:spLocks noGrp="1"/>
          </p:cNvSpPr>
          <p:nvPr>
            <p:ph type="title"/>
          </p:nvPr>
        </p:nvSpPr>
        <p:spPr>
          <a:xfrm>
            <a:off x="1905000" y="762000"/>
            <a:ext cx="4800600" cy="427038"/>
          </a:xfrm>
        </p:spPr>
        <p:txBody>
          <a:bodyPr/>
          <a:lstStyle/>
          <a:p>
            <a:pPr eaLnBrk="1" hangingPunct="1"/>
            <a:r>
              <a:rPr lang="mn-MN" sz="2400" u="sng" dirty="0" smtClean="0">
                <a:latin typeface="Arial" charset="0"/>
                <a:cs typeface="Arial" charset="0"/>
              </a:rPr>
              <a:t> Дүгнэлт</a:t>
            </a:r>
            <a:endParaRPr lang="en-US" sz="2400" u="sng" dirty="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mn-MN" sz="2400" dirty="0" smtClean="0">
                <a:latin typeface="Arial" charset="0"/>
                <a:cs typeface="Arial" charset="0"/>
              </a:rPr>
              <a:t>Засгын газар биржийн нэр зарлах эрх хэмжээг хэтрүүлж байна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mn-MN" sz="2400" dirty="0" smtClean="0">
                <a:latin typeface="Arial" charset="0"/>
                <a:cs typeface="Arial" charset="0"/>
              </a:rPr>
              <a:t>Эх сурвалжийн нэр зарлах нь хуульд нийцэхгүй байх тул аж ахуйн нэгжийн мэдүүлсэн орлогоор борлуулалтын үнэлгээг тооцох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mn-MN" sz="2400" dirty="0" smtClean="0">
                <a:latin typeface="Arial" charset="0"/>
                <a:cs typeface="Arial" charset="0"/>
              </a:rPr>
              <a:t>Жишиг үнээр тооцсон үнэлгээнээс тогтоосон АМНАТ-н хэмжээ бодит байдлаас их зөрүүтэй байна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mn-MN" sz="2400" dirty="0" smtClean="0">
                <a:latin typeface="Arial" charset="0"/>
                <a:cs typeface="Arial" charset="0"/>
              </a:rPr>
              <a:t>Үүнээс үүдээд улсын статистикийн мэдээ буруу гарч байна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mn-MN" sz="2400" dirty="0" smtClean="0">
                <a:latin typeface="Arial" charset="0"/>
                <a:cs typeface="Arial" charset="0"/>
              </a:rPr>
              <a:t>Өсөн нэмэгдэх АМНАТ-н эрх зүйн зохицуулалт нь тооцооны хүндрэл буй болгож байна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0"/>
          <p:cNvSpPr>
            <a:spLocks noChangeArrowheads="1"/>
          </p:cNvSpPr>
          <p:nvPr/>
        </p:nvSpPr>
        <p:spPr bwMode="blackWhite">
          <a:xfrm>
            <a:off x="209550" y="7381875"/>
            <a:ext cx="8501063" cy="460375"/>
          </a:xfrm>
          <a:prstGeom prst="roundRect">
            <a:avLst>
              <a:gd name="adj" fmla="val 1515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mn-MN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Эрдэс баялгийн биржийн байгуулах асуудлыг нарийвчлан цаашид судлах</a:t>
            </a:r>
          </a:p>
        </p:txBody>
      </p:sp>
      <p:pic>
        <p:nvPicPr>
          <p:cNvPr id="11" name="Picture 19" descr="car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/>
          <a:srcRect r="4256"/>
          <a:stretch>
            <a:fillRect/>
          </a:stretch>
        </p:blipFill>
        <p:spPr bwMode="auto">
          <a:xfrm>
            <a:off x="3809999" y="533400"/>
            <a:ext cx="17526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2" descr="car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399" y="533400"/>
            <a:ext cx="12192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Placeholder 3"/>
          <p:cNvSpPr>
            <a:spLocks noGrp="1"/>
          </p:cNvSpPr>
          <p:nvPr>
            <p:ph type="body" idx="1"/>
          </p:nvPr>
        </p:nvSpPr>
        <p:spPr>
          <a:xfrm>
            <a:off x="304800" y="1295399"/>
            <a:ext cx="2743200" cy="381001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mn-MN" sz="1600" dirty="0" smtClean="0">
                <a:latin typeface="Arial" charset="0"/>
                <a:cs typeface="Arial" charset="0"/>
              </a:rPr>
              <a:t>1997 оны хууль</a:t>
            </a: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4103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752600"/>
            <a:ext cx="2743200" cy="4824413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None/>
            </a:pPr>
            <a:r>
              <a:rPr lang="mn-MN" sz="1400" dirty="0" smtClean="0">
                <a:latin typeface="Arial" charset="0"/>
                <a:cs typeface="Arial" charset="0"/>
              </a:rPr>
              <a:t>38.2.1. Экспортод ...бол </a:t>
            </a:r>
          </a:p>
          <a:p>
            <a:pPr eaLnBrk="1" hangingPunct="1">
              <a:buNone/>
            </a:pPr>
            <a:r>
              <a:rPr lang="mn-MN" sz="1400" b="1" i="1" dirty="0" smtClean="0">
                <a:latin typeface="Arial" charset="0"/>
                <a:cs typeface="Arial" charset="0"/>
              </a:rPr>
              <a:t>	</a:t>
            </a:r>
            <a:r>
              <a:rPr lang="mn-MN" sz="1400" b="1" i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ижил төстэй бүтээгдэхүүний</a:t>
            </a:r>
            <a:r>
              <a:rPr lang="mn-MN" sz="14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mn-MN" sz="1400" dirty="0" smtClean="0">
                <a:latin typeface="Arial" charset="0"/>
                <a:cs typeface="Arial" charset="0"/>
              </a:rPr>
              <a:t>олон улсын зах зээлийн </a:t>
            </a:r>
            <a:r>
              <a:rPr lang="mn-MN" sz="1400" b="1" i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тогтмол нийтлэгддэг үнийн</a:t>
            </a:r>
            <a:r>
              <a:rPr lang="mn-MN" sz="1400" dirty="0" smtClean="0">
                <a:latin typeface="Arial" charset="0"/>
                <a:cs typeface="Arial" charset="0"/>
              </a:rPr>
              <a:t> тухай сарын дундаж болон </a:t>
            </a:r>
          </a:p>
          <a:p>
            <a:pPr eaLnBrk="1" hangingPunct="1">
              <a:buNone/>
            </a:pPr>
            <a:r>
              <a:rPr lang="mn-MN" sz="1400" dirty="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None/>
            </a:pPr>
            <a:r>
              <a:rPr lang="mn-MN" sz="1400" dirty="0" smtClean="0">
                <a:latin typeface="Arial" charset="0"/>
                <a:cs typeface="Arial" charset="0"/>
              </a:rPr>
              <a:t>	</a:t>
            </a:r>
            <a:r>
              <a:rPr lang="mn-MN" sz="14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олон улсын худалдаанд хүлээн зөвшөөрөгдсөн зарчим</a:t>
            </a:r>
            <a:r>
              <a:rPr lang="mn-MN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mn-MN" sz="1400" dirty="0" smtClean="0">
                <a:latin typeface="Arial" charset="0"/>
                <a:cs typeface="Arial" charset="0"/>
              </a:rPr>
              <a:t>дээр үндэслэн</a:t>
            </a:r>
            <a:r>
              <a:rPr lang="en-US" sz="1400" dirty="0" smtClean="0">
                <a:latin typeface="Arial" charset="0"/>
                <a:cs typeface="Arial" charset="0"/>
              </a:rPr>
              <a:t>;</a:t>
            </a:r>
            <a:endParaRPr lang="mn-MN" sz="1400" dirty="0" smtClean="0">
              <a:latin typeface="Arial" charset="0"/>
              <a:cs typeface="Arial" charset="0"/>
            </a:endParaRPr>
          </a:p>
        </p:txBody>
      </p:sp>
      <p:sp>
        <p:nvSpPr>
          <p:cNvPr id="4104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343275" y="1295400"/>
            <a:ext cx="2828925" cy="381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mn-MN" sz="1600" dirty="0" smtClean="0">
                <a:latin typeface="Arial" charset="0"/>
                <a:cs typeface="Arial" charset="0"/>
              </a:rPr>
              <a:t>2006 оны хууль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105" name="Content Placeholder 7"/>
          <p:cNvSpPr>
            <a:spLocks noGrp="1"/>
          </p:cNvSpPr>
          <p:nvPr>
            <p:ph sz="quarter" idx="4"/>
          </p:nvPr>
        </p:nvSpPr>
        <p:spPr>
          <a:xfrm>
            <a:off x="3343275" y="1752600"/>
            <a:ext cx="2905125" cy="4824413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mn-MN" sz="1200" dirty="0" smtClean="0">
                <a:latin typeface="Arial" charset="0"/>
                <a:cs typeface="Arial" charset="0"/>
              </a:rPr>
              <a:t>47.2.1. </a:t>
            </a:r>
            <a:r>
              <a:rPr lang="mn-MN" sz="1400" dirty="0" smtClean="0">
                <a:latin typeface="Arial" charset="0"/>
                <a:cs typeface="Arial" charset="0"/>
              </a:rPr>
              <a:t>экспортод ...бол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endParaRPr lang="mn-MN" sz="1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mn-MN" sz="1400" dirty="0" smtClean="0">
                <a:latin typeface="Arial" charset="0"/>
                <a:cs typeface="Arial" charset="0"/>
              </a:rPr>
              <a:t> </a:t>
            </a:r>
            <a:r>
              <a:rPr lang="mn-MN" sz="14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олон улсын худалдаанд хүлээн  зөвшөөрөгдсөн </a:t>
            </a:r>
            <a:r>
              <a:rPr lang="mn-MN" sz="1400" dirty="0" smtClean="0">
                <a:latin typeface="Arial" charset="0"/>
                <a:cs typeface="Arial" charset="0"/>
              </a:rPr>
              <a:t>тухайн сарын дунджийг тогтоох </a:t>
            </a:r>
            <a:r>
              <a:rPr lang="mn-MN" sz="14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зарчмыг</a:t>
            </a:r>
            <a:r>
              <a:rPr lang="mn-MN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mn-MN" sz="1400" dirty="0" smtClean="0">
                <a:latin typeface="Arial" charset="0"/>
                <a:cs typeface="Arial" charset="0"/>
              </a:rPr>
              <a:t>үндэслэн </a:t>
            </a:r>
          </a:p>
          <a:p>
            <a:pPr marL="0" indent="0" eaLnBrk="1" hangingPunct="1">
              <a:buFont typeface="Arial" charset="0"/>
              <a:buNone/>
            </a:pPr>
            <a:endParaRPr lang="mn-MN" sz="1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mn-MN" sz="1400" dirty="0" smtClean="0">
                <a:latin typeface="Arial" charset="0"/>
                <a:cs typeface="Arial" charset="0"/>
              </a:rPr>
              <a:t>тухайн бүтээгдэхүүний, түүнтэй </a:t>
            </a:r>
            <a:r>
              <a:rPr lang="mn-MN" sz="1400" b="1" i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адил төстэй</a:t>
            </a:r>
            <a:r>
              <a:rPr lang="mn-MN" sz="1400" i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mn-MN" sz="1400" b="1" i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бүтээгдэхүүний</a:t>
            </a:r>
            <a:r>
              <a:rPr lang="mn-MN" sz="14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mn-MN" sz="1400" dirty="0" smtClean="0">
                <a:latin typeface="Arial" charset="0"/>
                <a:cs typeface="Arial" charset="0"/>
              </a:rPr>
              <a:t>олон улсын зах зээлийн үнийг </a:t>
            </a:r>
            <a:r>
              <a:rPr lang="mn-MN" sz="1400" b="1" i="1" dirty="0" smtClean="0">
                <a:latin typeface="Arial" charset="0"/>
                <a:cs typeface="Arial" charset="0"/>
              </a:rPr>
              <a:t>баримтлан</a:t>
            </a:r>
            <a:r>
              <a:rPr lang="en-US" sz="1400" dirty="0" smtClean="0">
                <a:latin typeface="Arial" charset="0"/>
                <a:cs typeface="Arial" charset="0"/>
              </a:rPr>
              <a:t>;</a:t>
            </a:r>
            <a:endParaRPr lang="mn-MN" sz="1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mn-MN" sz="1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mn-MN" sz="1400" dirty="0" smtClean="0">
                <a:latin typeface="Arial" charset="0"/>
                <a:cs typeface="Arial" charset="0"/>
              </a:rPr>
              <a:t>47.7. Экспортын бүтээгдэхүүний борлуулалтын </a:t>
            </a:r>
            <a:r>
              <a:rPr lang="mn-MN" sz="1400" b="1" i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үнэлгээний үндэслэл болгох олон улсын жишиг үнэ тогтоодог биржийн нэрийг</a:t>
            </a:r>
            <a:r>
              <a:rPr lang="mn-MN" sz="14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mn-MN" sz="1400" dirty="0" smtClean="0">
                <a:latin typeface="Arial" charset="0"/>
                <a:cs typeface="Arial" charset="0"/>
              </a:rPr>
              <a:t>тухайн бүтээгдэхүүний нэр төрлийг харгалзан Засгийн газар нийтэд зарлана.</a:t>
            </a:r>
            <a:endParaRPr 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4106" name="Text Placeholder 6"/>
          <p:cNvSpPr txBox="1">
            <a:spLocks/>
          </p:cNvSpPr>
          <p:nvPr/>
        </p:nvSpPr>
        <p:spPr bwMode="auto">
          <a:xfrm>
            <a:off x="6477000" y="1295399"/>
            <a:ext cx="2243138" cy="45720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mn-MN" sz="1400" b="1" dirty="0">
                <a:latin typeface="Arial" charset="0"/>
              </a:rPr>
              <a:t>Засгийн газрын </a:t>
            </a:r>
            <a:r>
              <a:rPr lang="mn-MN" sz="1400" b="1" dirty="0" smtClean="0">
                <a:latin typeface="Arial" charset="0"/>
              </a:rPr>
              <a:t>тогтоол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4107" name="Content Placeholder 7"/>
          <p:cNvSpPr txBox="1">
            <a:spLocks/>
          </p:cNvSpPr>
          <p:nvPr/>
        </p:nvSpPr>
        <p:spPr bwMode="auto">
          <a:xfrm>
            <a:off x="6477000" y="1958975"/>
            <a:ext cx="2233613" cy="4618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mn-MN" sz="2000" dirty="0">
                <a:latin typeface="Arial" charset="0"/>
              </a:rPr>
              <a:t>Биржийн нэр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mn-MN" sz="2000" dirty="0">
                <a:latin typeface="Arial" charset="0"/>
              </a:rPr>
              <a:t>Эх </a:t>
            </a:r>
            <a:r>
              <a:rPr lang="mn-MN" sz="2000" dirty="0" smtClean="0">
                <a:latin typeface="Arial" charset="0"/>
              </a:rPr>
              <a:t>үүсвэр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mn-MN" dirty="0" smtClean="0">
                <a:latin typeface="Arial" charset="0"/>
              </a:rPr>
              <a:t>Өсөн нэмэгдэх АМНАТ \2011\</a:t>
            </a:r>
            <a:endParaRPr lang="en-US" dirty="0"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048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400" b="1" dirty="0" smtClean="0">
                <a:latin typeface="Arial" pitchFamily="34" charset="0"/>
                <a:cs typeface="Arial" pitchFamily="34" charset="0"/>
              </a:rPr>
              <a:t>АМНАТ-Н ЗӨВ ЗОХИСТОЙ ЭРХ ЗҮЙН ЗОХИЦУУЛАЛТЫГ АВТОМАШИНЫ ДУГУЙТАЙ ЗҮЙРЛЭВЭЛ 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193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Дүгнэлт</vt:lpstr>
      <vt:lpstr>PowerPoint Presentation</vt:lpstr>
    </vt:vector>
  </TitlesOfParts>
  <Company>22aaa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22a</dc:creator>
  <cp:lastModifiedBy>22a</cp:lastModifiedBy>
  <cp:revision>25</cp:revision>
  <cp:lastPrinted>2014-09-23T05:22:35Z</cp:lastPrinted>
  <dcterms:created xsi:type="dcterms:W3CDTF">2014-09-22T01:48:37Z</dcterms:created>
  <dcterms:modified xsi:type="dcterms:W3CDTF">2014-09-24T01:00:05Z</dcterms:modified>
</cp:coreProperties>
</file>